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8" r:id="rId1"/>
    <p:sldMasterId id="2147484001" r:id="rId2"/>
  </p:sldMasterIdLst>
  <p:notesMasterIdLst>
    <p:notesMasterId r:id="rId14"/>
  </p:notesMasterIdLst>
  <p:handoutMasterIdLst>
    <p:handoutMasterId r:id="rId15"/>
  </p:handoutMasterIdLst>
  <p:sldIdLst>
    <p:sldId id="256" r:id="rId3"/>
    <p:sldId id="285" r:id="rId4"/>
    <p:sldId id="300" r:id="rId5"/>
    <p:sldId id="337" r:id="rId6"/>
    <p:sldId id="338" r:id="rId7"/>
    <p:sldId id="352" r:id="rId8"/>
    <p:sldId id="355" r:id="rId9"/>
    <p:sldId id="354" r:id="rId10"/>
    <p:sldId id="353" r:id="rId11"/>
    <p:sldId id="309" r:id="rId12"/>
    <p:sldId id="324" r:id="rId13"/>
  </p:sldIdLst>
  <p:sldSz cx="9144000" cy="6858000" type="screen4x3"/>
  <p:notesSz cx="6810375" cy="9942513"/>
  <p:defaultTextStyle>
    <a:defPPr>
      <a:defRPr lang="it-IT"/>
    </a:defPPr>
    <a:lvl1pPr algn="l" rtl="0" eaLnBrk="0" fontAlgn="base" hangingPunct="0">
      <a:spcBef>
        <a:spcPct val="20000"/>
      </a:spcBef>
      <a:spcAft>
        <a:spcPct val="0"/>
      </a:spcAft>
      <a:defRPr sz="2400" kern="1200">
        <a:solidFill>
          <a:schemeClr val="tx1"/>
        </a:solidFill>
        <a:latin typeface="Arial" charset="0"/>
        <a:ea typeface="+mn-ea"/>
        <a:cs typeface="+mn-cs"/>
      </a:defRPr>
    </a:lvl1pPr>
    <a:lvl2pPr marL="457200" algn="l" rtl="0" eaLnBrk="0" fontAlgn="base" hangingPunct="0">
      <a:spcBef>
        <a:spcPct val="20000"/>
      </a:spcBef>
      <a:spcAft>
        <a:spcPct val="0"/>
      </a:spcAft>
      <a:defRPr sz="2400" kern="1200">
        <a:solidFill>
          <a:schemeClr val="tx1"/>
        </a:solidFill>
        <a:latin typeface="Arial" charset="0"/>
        <a:ea typeface="+mn-ea"/>
        <a:cs typeface="+mn-cs"/>
      </a:defRPr>
    </a:lvl2pPr>
    <a:lvl3pPr marL="914400" algn="l" rtl="0" eaLnBrk="0" fontAlgn="base" hangingPunct="0">
      <a:spcBef>
        <a:spcPct val="20000"/>
      </a:spcBef>
      <a:spcAft>
        <a:spcPct val="0"/>
      </a:spcAft>
      <a:defRPr sz="2400" kern="1200">
        <a:solidFill>
          <a:schemeClr val="tx1"/>
        </a:solidFill>
        <a:latin typeface="Arial" charset="0"/>
        <a:ea typeface="+mn-ea"/>
        <a:cs typeface="+mn-cs"/>
      </a:defRPr>
    </a:lvl3pPr>
    <a:lvl4pPr marL="1371600" algn="l" rtl="0" eaLnBrk="0" fontAlgn="base" hangingPunct="0">
      <a:spcBef>
        <a:spcPct val="20000"/>
      </a:spcBef>
      <a:spcAft>
        <a:spcPct val="0"/>
      </a:spcAft>
      <a:defRPr sz="2400" kern="1200">
        <a:solidFill>
          <a:schemeClr val="tx1"/>
        </a:solidFill>
        <a:latin typeface="Arial" charset="0"/>
        <a:ea typeface="+mn-ea"/>
        <a:cs typeface="+mn-cs"/>
      </a:defRPr>
    </a:lvl4pPr>
    <a:lvl5pPr marL="1828800" algn="l" rtl="0" eaLnBrk="0" fontAlgn="base" hangingPunct="0">
      <a:spcBef>
        <a:spcPct val="2000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99FF"/>
    <a:srgbClr val="008000"/>
    <a:srgbClr val="6600CC"/>
    <a:srgbClr val="92D050"/>
    <a:srgbClr val="0066CC"/>
    <a:srgbClr val="FFFF00"/>
    <a:srgbClr val="FF99CC"/>
    <a:srgbClr val="33CC33"/>
    <a:srgbClr val="66FF33"/>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Stile chiaro 1 - Colore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1FECB4D8-DB02-4DC6-A0A2-4F2EBAE1DC90}" styleName="Stile medio 1 - Colore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505E3EF-67EA-436B-97B2-0124C06EBD24}" styleName="Stile medio 4 - Colore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083E6E3-FA7D-4D7B-A595-EF9225AFEA82}" styleName="Stile chiaro 1 - Colore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Stile chi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C7853C-536D-4A76-A0AE-DD22124D55A5}" styleName="Stile con tema 1 - Colore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FD0F851-EC5A-4D38-B0AD-8093EC10F338}" styleName="Stile chiaro 1 - Colore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21E4AEA4-8DFA-4A89-87EB-49C32662AFE0}" styleName="Stile medio 2 - Color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A111915-BE36-4E01-A7E5-04B1672EAD32}" styleName="Stile chiaro 2 - Colore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E8034E78-7F5D-4C2E-B375-FC64B27BC917}" styleName="Stile scuro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16DA210-FB5B-4158-B5E0-FEB733F419BA}" styleName="Stile chiaro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3296810-A885-4BE3-A3E7-6D5BEEA58F35}" styleName="Stile medio 2 - Color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84" autoAdjust="0"/>
    <p:restoredTop sz="96357" autoAdjust="0"/>
  </p:normalViewPr>
  <p:slideViewPr>
    <p:cSldViewPr>
      <p:cViewPr varScale="1">
        <p:scale>
          <a:sx n="109" d="100"/>
          <a:sy n="109" d="100"/>
        </p:scale>
        <p:origin x="1914" y="102"/>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2951163" cy="498475"/>
          </a:xfrm>
          <a:prstGeom prst="rect">
            <a:avLst/>
          </a:prstGeom>
          <a:noFill/>
          <a:ln w="9525">
            <a:noFill/>
            <a:miter lim="800000"/>
            <a:headEnd/>
            <a:tailEnd/>
          </a:ln>
          <a:effectLst/>
        </p:spPr>
        <p:txBody>
          <a:bodyPr vert="horz" wrap="square" lIns="94768" tIns="47384" rIns="94768" bIns="47384" numCol="1" anchor="t" anchorCtr="0" compatLnSpc="1">
            <a:prstTxWarp prst="textNoShape">
              <a:avLst/>
            </a:prstTxWarp>
          </a:bodyPr>
          <a:lstStyle>
            <a:lvl1pPr>
              <a:spcBef>
                <a:spcPct val="0"/>
              </a:spcBef>
              <a:defRPr sz="1200">
                <a:latin typeface="Times" pitchFamily="18" charset="0"/>
              </a:defRPr>
            </a:lvl1pPr>
          </a:lstStyle>
          <a:p>
            <a:pPr>
              <a:defRPr/>
            </a:pPr>
            <a:endParaRPr lang="it-IT"/>
          </a:p>
        </p:txBody>
      </p:sp>
      <p:sp>
        <p:nvSpPr>
          <p:cNvPr id="12291" name="Rectangle 3"/>
          <p:cNvSpPr>
            <a:spLocks noGrp="1" noChangeArrowheads="1"/>
          </p:cNvSpPr>
          <p:nvPr>
            <p:ph type="dt" sz="quarter" idx="1"/>
          </p:nvPr>
        </p:nvSpPr>
        <p:spPr bwMode="auto">
          <a:xfrm>
            <a:off x="3859213" y="0"/>
            <a:ext cx="2951162" cy="498475"/>
          </a:xfrm>
          <a:prstGeom prst="rect">
            <a:avLst/>
          </a:prstGeom>
          <a:noFill/>
          <a:ln w="9525">
            <a:noFill/>
            <a:miter lim="800000"/>
            <a:headEnd/>
            <a:tailEnd/>
          </a:ln>
          <a:effectLst/>
        </p:spPr>
        <p:txBody>
          <a:bodyPr vert="horz" wrap="square" lIns="94768" tIns="47384" rIns="94768" bIns="47384" numCol="1" anchor="t" anchorCtr="0" compatLnSpc="1">
            <a:prstTxWarp prst="textNoShape">
              <a:avLst/>
            </a:prstTxWarp>
          </a:bodyPr>
          <a:lstStyle>
            <a:lvl1pPr algn="r">
              <a:spcBef>
                <a:spcPct val="0"/>
              </a:spcBef>
              <a:defRPr sz="1200">
                <a:latin typeface="Times" pitchFamily="18" charset="0"/>
              </a:defRPr>
            </a:lvl1pPr>
          </a:lstStyle>
          <a:p>
            <a:pPr>
              <a:defRPr/>
            </a:pPr>
            <a:endParaRPr lang="it-IT"/>
          </a:p>
        </p:txBody>
      </p:sp>
      <p:sp>
        <p:nvSpPr>
          <p:cNvPr id="12292" name="Rectangle 4"/>
          <p:cNvSpPr>
            <a:spLocks noGrp="1" noChangeArrowheads="1"/>
          </p:cNvSpPr>
          <p:nvPr>
            <p:ph type="ftr" sz="quarter" idx="2"/>
          </p:nvPr>
        </p:nvSpPr>
        <p:spPr bwMode="auto">
          <a:xfrm>
            <a:off x="0" y="9444038"/>
            <a:ext cx="2951163" cy="498475"/>
          </a:xfrm>
          <a:prstGeom prst="rect">
            <a:avLst/>
          </a:prstGeom>
          <a:noFill/>
          <a:ln w="9525">
            <a:noFill/>
            <a:miter lim="800000"/>
            <a:headEnd/>
            <a:tailEnd/>
          </a:ln>
          <a:effectLst/>
        </p:spPr>
        <p:txBody>
          <a:bodyPr vert="horz" wrap="square" lIns="94768" tIns="47384" rIns="94768" bIns="47384" numCol="1" anchor="b" anchorCtr="0" compatLnSpc="1">
            <a:prstTxWarp prst="textNoShape">
              <a:avLst/>
            </a:prstTxWarp>
          </a:bodyPr>
          <a:lstStyle>
            <a:lvl1pPr>
              <a:spcBef>
                <a:spcPct val="0"/>
              </a:spcBef>
              <a:defRPr sz="1200">
                <a:latin typeface="Times" pitchFamily="18" charset="0"/>
              </a:defRPr>
            </a:lvl1pPr>
          </a:lstStyle>
          <a:p>
            <a:pPr>
              <a:defRPr/>
            </a:pPr>
            <a:endParaRPr lang="it-IT"/>
          </a:p>
        </p:txBody>
      </p:sp>
      <p:sp>
        <p:nvSpPr>
          <p:cNvPr id="12293" name="Rectangle 5"/>
          <p:cNvSpPr>
            <a:spLocks noGrp="1" noChangeArrowheads="1"/>
          </p:cNvSpPr>
          <p:nvPr>
            <p:ph type="sldNum" sz="quarter" idx="3"/>
          </p:nvPr>
        </p:nvSpPr>
        <p:spPr bwMode="auto">
          <a:xfrm>
            <a:off x="3859213" y="9444038"/>
            <a:ext cx="2951162" cy="498475"/>
          </a:xfrm>
          <a:prstGeom prst="rect">
            <a:avLst/>
          </a:prstGeom>
          <a:noFill/>
          <a:ln w="9525">
            <a:noFill/>
            <a:miter lim="800000"/>
            <a:headEnd/>
            <a:tailEnd/>
          </a:ln>
          <a:effectLst/>
        </p:spPr>
        <p:txBody>
          <a:bodyPr vert="horz" wrap="square" lIns="94768" tIns="47384" rIns="94768" bIns="47384" numCol="1" anchor="b" anchorCtr="0" compatLnSpc="1">
            <a:prstTxWarp prst="textNoShape">
              <a:avLst/>
            </a:prstTxWarp>
          </a:bodyPr>
          <a:lstStyle>
            <a:lvl1pPr algn="r">
              <a:spcBef>
                <a:spcPct val="0"/>
              </a:spcBef>
              <a:defRPr sz="1200">
                <a:latin typeface="Times" pitchFamily="18" charset="0"/>
              </a:defRPr>
            </a:lvl1pPr>
          </a:lstStyle>
          <a:p>
            <a:pPr>
              <a:defRPr/>
            </a:pPr>
            <a:fld id="{4399BDAC-A2EE-4CAA-825A-F8C5854D3239}" type="slidenum">
              <a:rPr lang="it-IT"/>
              <a:pPr>
                <a:defRPr/>
              </a:pPr>
              <a:t>‹N›</a:t>
            </a:fld>
            <a:endParaRPr lang="it-IT"/>
          </a:p>
        </p:txBody>
      </p:sp>
    </p:spTree>
    <p:extLst>
      <p:ext uri="{BB962C8B-B14F-4D97-AF65-F5344CB8AC3E}">
        <p14:creationId xmlns:p14="http://schemas.microsoft.com/office/powerpoint/2010/main" val="281194140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2.png>
</file>

<file path=ppt/media/image3.png>
</file>

<file path=ppt/media/image4.jpe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51163" cy="498475"/>
          </a:xfrm>
          <a:prstGeom prst="rect">
            <a:avLst/>
          </a:prstGeom>
          <a:noFill/>
          <a:ln w="9525">
            <a:noFill/>
            <a:miter lim="800000"/>
            <a:headEnd/>
            <a:tailEnd/>
          </a:ln>
          <a:effectLst/>
        </p:spPr>
        <p:txBody>
          <a:bodyPr vert="horz" wrap="square" lIns="94768" tIns="47384" rIns="94768" bIns="47384" numCol="1" anchor="t" anchorCtr="0" compatLnSpc="1">
            <a:prstTxWarp prst="textNoShape">
              <a:avLst/>
            </a:prstTxWarp>
          </a:bodyPr>
          <a:lstStyle>
            <a:lvl1pPr>
              <a:spcBef>
                <a:spcPct val="0"/>
              </a:spcBef>
              <a:defRPr sz="1200">
                <a:latin typeface="Times" pitchFamily="18" charset="0"/>
              </a:defRPr>
            </a:lvl1pPr>
          </a:lstStyle>
          <a:p>
            <a:pPr>
              <a:defRPr/>
            </a:pPr>
            <a:endParaRPr lang="it-IT"/>
          </a:p>
        </p:txBody>
      </p:sp>
      <p:sp>
        <p:nvSpPr>
          <p:cNvPr id="3075" name="Rectangle 3"/>
          <p:cNvSpPr>
            <a:spLocks noGrp="1" noChangeArrowheads="1"/>
          </p:cNvSpPr>
          <p:nvPr>
            <p:ph type="dt" idx="1"/>
          </p:nvPr>
        </p:nvSpPr>
        <p:spPr bwMode="auto">
          <a:xfrm>
            <a:off x="3859213" y="0"/>
            <a:ext cx="2951162" cy="498475"/>
          </a:xfrm>
          <a:prstGeom prst="rect">
            <a:avLst/>
          </a:prstGeom>
          <a:noFill/>
          <a:ln w="9525">
            <a:noFill/>
            <a:miter lim="800000"/>
            <a:headEnd/>
            <a:tailEnd/>
          </a:ln>
          <a:effectLst/>
        </p:spPr>
        <p:txBody>
          <a:bodyPr vert="horz" wrap="square" lIns="94768" tIns="47384" rIns="94768" bIns="47384" numCol="1" anchor="t" anchorCtr="0" compatLnSpc="1">
            <a:prstTxWarp prst="textNoShape">
              <a:avLst/>
            </a:prstTxWarp>
          </a:bodyPr>
          <a:lstStyle>
            <a:lvl1pPr algn="r">
              <a:spcBef>
                <a:spcPct val="0"/>
              </a:spcBef>
              <a:defRPr sz="1200">
                <a:latin typeface="Times" pitchFamily="18" charset="0"/>
              </a:defRPr>
            </a:lvl1pPr>
          </a:lstStyle>
          <a:p>
            <a:pPr>
              <a:defRPr/>
            </a:pPr>
            <a:endParaRPr lang="it-IT"/>
          </a:p>
        </p:txBody>
      </p:sp>
      <p:sp>
        <p:nvSpPr>
          <p:cNvPr id="34820" name="Rectangle 4"/>
          <p:cNvSpPr>
            <a:spLocks noGrp="1" noRot="1" noChangeAspect="1" noChangeArrowheads="1" noTextEdit="1"/>
          </p:cNvSpPr>
          <p:nvPr>
            <p:ph type="sldImg" idx="2"/>
          </p:nvPr>
        </p:nvSpPr>
        <p:spPr bwMode="auto">
          <a:xfrm>
            <a:off x="920750" y="746125"/>
            <a:ext cx="4970463" cy="3727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p:cNvSpPr>
            <a:spLocks noGrp="1" noChangeArrowheads="1"/>
          </p:cNvSpPr>
          <p:nvPr>
            <p:ph type="body" sz="quarter" idx="3"/>
          </p:nvPr>
        </p:nvSpPr>
        <p:spPr bwMode="auto">
          <a:xfrm>
            <a:off x="908050" y="4721225"/>
            <a:ext cx="4994275" cy="4475163"/>
          </a:xfrm>
          <a:prstGeom prst="rect">
            <a:avLst/>
          </a:prstGeom>
          <a:noFill/>
          <a:ln w="9525">
            <a:noFill/>
            <a:miter lim="800000"/>
            <a:headEnd/>
            <a:tailEnd/>
          </a:ln>
          <a:effectLst/>
        </p:spPr>
        <p:txBody>
          <a:bodyPr vert="horz" wrap="square" lIns="94768" tIns="47384" rIns="94768" bIns="47384" numCol="1" anchor="t" anchorCtr="0" compatLnSpc="1">
            <a:prstTxWarp prst="textNoShape">
              <a:avLst/>
            </a:prstTxWarp>
          </a:bodyPr>
          <a:lstStyle/>
          <a:p>
            <a:pPr lvl="0"/>
            <a:r>
              <a:rPr lang="it-IT" noProof="0"/>
              <a:t>Fare clic per modificare gli stili del testo dello schema</a:t>
            </a:r>
          </a:p>
          <a:p>
            <a:pPr lvl="1"/>
            <a:r>
              <a:rPr lang="it-IT" noProof="0"/>
              <a:t>Secondo livello</a:t>
            </a:r>
          </a:p>
          <a:p>
            <a:pPr lvl="2"/>
            <a:r>
              <a:rPr lang="it-IT" noProof="0"/>
              <a:t>Terzo livello</a:t>
            </a:r>
          </a:p>
          <a:p>
            <a:pPr lvl="3"/>
            <a:r>
              <a:rPr lang="it-IT" noProof="0"/>
              <a:t>Quarto livello</a:t>
            </a:r>
          </a:p>
          <a:p>
            <a:pPr lvl="4"/>
            <a:r>
              <a:rPr lang="it-IT" noProof="0"/>
              <a:t>Quinto livello</a:t>
            </a:r>
          </a:p>
        </p:txBody>
      </p:sp>
      <p:sp>
        <p:nvSpPr>
          <p:cNvPr id="3078" name="Rectangle 6"/>
          <p:cNvSpPr>
            <a:spLocks noGrp="1" noChangeArrowheads="1"/>
          </p:cNvSpPr>
          <p:nvPr>
            <p:ph type="ftr" sz="quarter" idx="4"/>
          </p:nvPr>
        </p:nvSpPr>
        <p:spPr bwMode="auto">
          <a:xfrm>
            <a:off x="0" y="9444038"/>
            <a:ext cx="2951163" cy="498475"/>
          </a:xfrm>
          <a:prstGeom prst="rect">
            <a:avLst/>
          </a:prstGeom>
          <a:noFill/>
          <a:ln w="9525">
            <a:noFill/>
            <a:miter lim="800000"/>
            <a:headEnd/>
            <a:tailEnd/>
          </a:ln>
          <a:effectLst/>
        </p:spPr>
        <p:txBody>
          <a:bodyPr vert="horz" wrap="square" lIns="94768" tIns="47384" rIns="94768" bIns="47384" numCol="1" anchor="b" anchorCtr="0" compatLnSpc="1">
            <a:prstTxWarp prst="textNoShape">
              <a:avLst/>
            </a:prstTxWarp>
          </a:bodyPr>
          <a:lstStyle>
            <a:lvl1pPr>
              <a:spcBef>
                <a:spcPct val="0"/>
              </a:spcBef>
              <a:defRPr sz="1200">
                <a:latin typeface="Times" pitchFamily="18" charset="0"/>
              </a:defRPr>
            </a:lvl1pPr>
          </a:lstStyle>
          <a:p>
            <a:pPr>
              <a:defRPr/>
            </a:pPr>
            <a:endParaRPr lang="it-IT"/>
          </a:p>
        </p:txBody>
      </p:sp>
      <p:sp>
        <p:nvSpPr>
          <p:cNvPr id="3079" name="Rectangle 7"/>
          <p:cNvSpPr>
            <a:spLocks noGrp="1" noChangeArrowheads="1"/>
          </p:cNvSpPr>
          <p:nvPr>
            <p:ph type="sldNum" sz="quarter" idx="5"/>
          </p:nvPr>
        </p:nvSpPr>
        <p:spPr bwMode="auto">
          <a:xfrm>
            <a:off x="3859213" y="9444038"/>
            <a:ext cx="2951162" cy="498475"/>
          </a:xfrm>
          <a:prstGeom prst="rect">
            <a:avLst/>
          </a:prstGeom>
          <a:noFill/>
          <a:ln w="9525">
            <a:noFill/>
            <a:miter lim="800000"/>
            <a:headEnd/>
            <a:tailEnd/>
          </a:ln>
          <a:effectLst/>
        </p:spPr>
        <p:txBody>
          <a:bodyPr vert="horz" wrap="square" lIns="94768" tIns="47384" rIns="94768" bIns="47384" numCol="1" anchor="b" anchorCtr="0" compatLnSpc="1">
            <a:prstTxWarp prst="textNoShape">
              <a:avLst/>
            </a:prstTxWarp>
          </a:bodyPr>
          <a:lstStyle>
            <a:lvl1pPr algn="r">
              <a:spcBef>
                <a:spcPct val="0"/>
              </a:spcBef>
              <a:defRPr sz="1200">
                <a:latin typeface="Times" pitchFamily="18" charset="0"/>
              </a:defRPr>
            </a:lvl1pPr>
          </a:lstStyle>
          <a:p>
            <a:pPr>
              <a:defRPr/>
            </a:pPr>
            <a:fld id="{8BB2E2EF-B505-416E-83A6-129FC088B5D1}" type="slidenum">
              <a:rPr lang="it-IT"/>
              <a:pPr>
                <a:defRPr/>
              </a:pPr>
              <a:t>‹N›</a:t>
            </a:fld>
            <a:endParaRPr lang="it-IT"/>
          </a:p>
        </p:txBody>
      </p:sp>
    </p:spTree>
    <p:extLst>
      <p:ext uri="{BB962C8B-B14F-4D97-AF65-F5344CB8AC3E}">
        <p14:creationId xmlns:p14="http://schemas.microsoft.com/office/powerpoint/2010/main" val="403221223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eaLnBrk="0" fontAlgn="base" hangingPunct="0">
              <a:spcBef>
                <a:spcPct val="20000"/>
              </a:spcBef>
              <a:spcAft>
                <a:spcPct val="0"/>
              </a:spcAft>
              <a:defRPr sz="2400">
                <a:solidFill>
                  <a:schemeClr val="tx1"/>
                </a:solidFill>
                <a:latin typeface="Arial" charset="0"/>
              </a:defRPr>
            </a:lvl6pPr>
            <a:lvl7pPr marL="2971800" indent="-228600" eaLnBrk="0" fontAlgn="base" hangingPunct="0">
              <a:spcBef>
                <a:spcPct val="20000"/>
              </a:spcBef>
              <a:spcAft>
                <a:spcPct val="0"/>
              </a:spcAft>
              <a:defRPr sz="2400">
                <a:solidFill>
                  <a:schemeClr val="tx1"/>
                </a:solidFill>
                <a:latin typeface="Arial" charset="0"/>
              </a:defRPr>
            </a:lvl7pPr>
            <a:lvl8pPr marL="3429000" indent="-228600" eaLnBrk="0" fontAlgn="base" hangingPunct="0">
              <a:spcBef>
                <a:spcPct val="20000"/>
              </a:spcBef>
              <a:spcAft>
                <a:spcPct val="0"/>
              </a:spcAft>
              <a:defRPr sz="2400">
                <a:solidFill>
                  <a:schemeClr val="tx1"/>
                </a:solidFill>
                <a:latin typeface="Arial" charset="0"/>
              </a:defRPr>
            </a:lvl8pPr>
            <a:lvl9pPr marL="3886200" indent="-228600" eaLnBrk="0" fontAlgn="base" hangingPunct="0">
              <a:spcBef>
                <a:spcPct val="20000"/>
              </a:spcBef>
              <a:spcAft>
                <a:spcPct val="0"/>
              </a:spcAft>
              <a:defRPr sz="2400">
                <a:solidFill>
                  <a:schemeClr val="tx1"/>
                </a:solidFill>
                <a:latin typeface="Arial" charset="0"/>
              </a:defRPr>
            </a:lvl9pPr>
          </a:lstStyle>
          <a:p>
            <a:fld id="{F367593B-249C-43C6-8C66-7EF51584C48F}" type="slidenum">
              <a:rPr lang="it-IT" altLang="it-IT" sz="1200" smtClean="0">
                <a:latin typeface="Times" pitchFamily="18" charset="0"/>
              </a:rPr>
              <a:pPr/>
              <a:t>1</a:t>
            </a:fld>
            <a:endParaRPr lang="it-IT" altLang="it-IT" sz="1200">
              <a:latin typeface="Times" pitchFamily="18" charset="0"/>
            </a:endParaRPr>
          </a:p>
        </p:txBody>
      </p:sp>
      <p:sp>
        <p:nvSpPr>
          <p:cNvPr id="35843" name="Rectangle 2"/>
          <p:cNvSpPr>
            <a:spLocks noGrp="1" noRot="1" noChangeAspect="1" noChangeArrowheads="1" noTextEdit="1"/>
          </p:cNvSpPr>
          <p:nvPr>
            <p:ph type="sldImg"/>
          </p:nvPr>
        </p:nvSpPr>
        <p:spPr>
          <a:xfrm>
            <a:off x="690563" y="804863"/>
            <a:ext cx="5368925" cy="4025900"/>
          </a:xfrm>
          <a:ln/>
        </p:spPr>
      </p:sp>
      <p:sp>
        <p:nvSpPr>
          <p:cNvPr id="35844" name="Rectangle 3"/>
          <p:cNvSpPr>
            <a:spLocks noGrp="1" noChangeArrowheads="1"/>
          </p:cNvSpPr>
          <p:nvPr>
            <p:ph type="body" idx="1"/>
          </p:nvPr>
        </p:nvSpPr>
        <p:spPr>
          <a:xfrm>
            <a:off x="900113" y="5095875"/>
            <a:ext cx="4949825" cy="48339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it-IT"/>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920750" y="746125"/>
            <a:ext cx="4970463" cy="3727450"/>
          </a:xfrm>
        </p:spPr>
      </p:sp>
      <p:sp>
        <p:nvSpPr>
          <p:cNvPr id="3" name="Segnaposto note 2"/>
          <p:cNvSpPr>
            <a:spLocks noGrp="1"/>
          </p:cNvSpPr>
          <p:nvPr>
            <p:ph type="body" idx="1"/>
          </p:nvPr>
        </p:nvSpPr>
        <p:spPr/>
        <p:txBody>
          <a:bodyPr/>
          <a:lstStyle/>
          <a:p>
            <a:endParaRPr lang="en-US"/>
          </a:p>
        </p:txBody>
      </p:sp>
      <p:sp>
        <p:nvSpPr>
          <p:cNvPr id="4" name="Segnaposto numero diapositiva 3"/>
          <p:cNvSpPr>
            <a:spLocks noGrp="1"/>
          </p:cNvSpPr>
          <p:nvPr>
            <p:ph type="sldNum" sz="quarter" idx="10"/>
          </p:nvPr>
        </p:nvSpPr>
        <p:spPr/>
        <p:txBody>
          <a:bodyPr/>
          <a:lstStyle/>
          <a:p>
            <a:pPr>
              <a:defRPr/>
            </a:pPr>
            <a:fld id="{8BB2E2EF-B505-416E-83A6-129FC088B5D1}" type="slidenum">
              <a:rPr lang="it-IT" smtClean="0"/>
              <a:pPr>
                <a:defRPr/>
              </a:pPr>
              <a:t>2</a:t>
            </a:fld>
            <a:endParaRPr lang="it-IT"/>
          </a:p>
        </p:txBody>
      </p:sp>
    </p:spTree>
    <p:extLst>
      <p:ext uri="{BB962C8B-B14F-4D97-AF65-F5344CB8AC3E}">
        <p14:creationId xmlns:p14="http://schemas.microsoft.com/office/powerpoint/2010/main" val="20431987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920750" y="746125"/>
            <a:ext cx="4970463" cy="3727450"/>
          </a:xfrm>
        </p:spPr>
      </p:sp>
      <p:sp>
        <p:nvSpPr>
          <p:cNvPr id="3" name="Segnaposto note 2"/>
          <p:cNvSpPr>
            <a:spLocks noGrp="1"/>
          </p:cNvSpPr>
          <p:nvPr>
            <p:ph type="body" idx="1"/>
          </p:nvPr>
        </p:nvSpPr>
        <p:spPr/>
        <p:txBody>
          <a:bodyPr/>
          <a:lstStyle/>
          <a:p>
            <a:r>
              <a:rPr lang="en-US" dirty="0"/>
              <a:t>IN QUESTA PRIMA SEZIONE CI CONCENTRAREMO</a:t>
            </a:r>
            <a:r>
              <a:rPr lang="en-US" baseline="0" dirty="0"/>
              <a:t> SULLA MATRICE DI LED, IN PARTICOLARE SU ALCUNI ASPETTI TECNICI E SU DEGLI ESEMPI PRATICI </a:t>
            </a:r>
            <a:endParaRPr lang="en-US" dirty="0"/>
          </a:p>
        </p:txBody>
      </p:sp>
      <p:sp>
        <p:nvSpPr>
          <p:cNvPr id="4" name="Segnaposto numero diapositiva 3"/>
          <p:cNvSpPr>
            <a:spLocks noGrp="1"/>
          </p:cNvSpPr>
          <p:nvPr>
            <p:ph type="sldNum" sz="quarter" idx="10"/>
          </p:nvPr>
        </p:nvSpPr>
        <p:spPr/>
        <p:txBody>
          <a:bodyPr/>
          <a:lstStyle/>
          <a:p>
            <a:pPr>
              <a:defRPr/>
            </a:pPr>
            <a:fld id="{8BB2E2EF-B505-416E-83A6-129FC088B5D1}" type="slidenum">
              <a:rPr lang="it-IT" smtClean="0"/>
              <a:pPr>
                <a:defRPr/>
              </a:pPr>
              <a:t>3</a:t>
            </a:fld>
            <a:endParaRPr lang="it-IT"/>
          </a:p>
        </p:txBody>
      </p:sp>
    </p:spTree>
    <p:extLst>
      <p:ext uri="{BB962C8B-B14F-4D97-AF65-F5344CB8AC3E}">
        <p14:creationId xmlns:p14="http://schemas.microsoft.com/office/powerpoint/2010/main" val="2990415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920750" y="746125"/>
            <a:ext cx="4970463" cy="3727450"/>
          </a:xfrm>
        </p:spPr>
      </p:sp>
      <p:sp>
        <p:nvSpPr>
          <p:cNvPr id="3" name="Segnaposto note 2"/>
          <p:cNvSpPr>
            <a:spLocks noGrp="1"/>
          </p:cNvSpPr>
          <p:nvPr>
            <p:ph type="body" idx="1"/>
          </p:nvPr>
        </p:nvSpPr>
        <p:spPr/>
        <p:txBody>
          <a:bodyPr/>
          <a:lstStyle/>
          <a:p>
            <a:endParaRPr lang="en-US"/>
          </a:p>
        </p:txBody>
      </p:sp>
      <p:sp>
        <p:nvSpPr>
          <p:cNvPr id="4" name="Segnaposto numero diapositiva 3"/>
          <p:cNvSpPr>
            <a:spLocks noGrp="1"/>
          </p:cNvSpPr>
          <p:nvPr>
            <p:ph type="sldNum" sz="quarter" idx="10"/>
          </p:nvPr>
        </p:nvSpPr>
        <p:spPr/>
        <p:txBody>
          <a:bodyPr/>
          <a:lstStyle/>
          <a:p>
            <a:pPr>
              <a:defRPr/>
            </a:pPr>
            <a:fld id="{8BB2E2EF-B505-416E-83A6-129FC088B5D1}" type="slidenum">
              <a:rPr lang="it-IT" smtClean="0"/>
              <a:pPr>
                <a:defRPr/>
              </a:pPr>
              <a:t>11</a:t>
            </a:fld>
            <a:endParaRPr lang="it-IT"/>
          </a:p>
        </p:txBody>
      </p:sp>
    </p:spTree>
    <p:extLst>
      <p:ext uri="{BB962C8B-B14F-4D97-AF65-F5344CB8AC3E}">
        <p14:creationId xmlns:p14="http://schemas.microsoft.com/office/powerpoint/2010/main" val="12694951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pic>
        <p:nvPicPr>
          <p:cNvPr id="2" name="Picture 66" descr="G:\power_point\intranet\point02\img\bg.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0"/>
            <a:ext cx="9150350" cy="6000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15"/>
          <p:cNvSpPr>
            <a:spLocks noChangeArrowheads="1"/>
          </p:cNvSpPr>
          <p:nvPr/>
        </p:nvSpPr>
        <p:spPr bwMode="auto">
          <a:xfrm>
            <a:off x="1" y="4"/>
            <a:ext cx="9169400" cy="687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0">
                <a:solidFill>
                  <a:srgbClr val="000000"/>
                </a:solidFill>
                <a:miter lim="800000"/>
                <a:headEnd/>
                <a:tailEnd/>
              </a14:hiddenLine>
            </a:ext>
          </a:extLst>
        </p:spPr>
        <p:txBody>
          <a:bodyPr wrap="none"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eaLnBrk="0" fontAlgn="base" hangingPunct="0">
              <a:spcBef>
                <a:spcPct val="20000"/>
              </a:spcBef>
              <a:spcAft>
                <a:spcPct val="0"/>
              </a:spcAft>
              <a:defRPr sz="2400">
                <a:solidFill>
                  <a:schemeClr val="tx1"/>
                </a:solidFill>
                <a:latin typeface="Arial" charset="0"/>
              </a:defRPr>
            </a:lvl6pPr>
            <a:lvl7pPr marL="2971800" indent="-228600" eaLnBrk="0" fontAlgn="base" hangingPunct="0">
              <a:spcBef>
                <a:spcPct val="20000"/>
              </a:spcBef>
              <a:spcAft>
                <a:spcPct val="0"/>
              </a:spcAft>
              <a:defRPr sz="2400">
                <a:solidFill>
                  <a:schemeClr val="tx1"/>
                </a:solidFill>
                <a:latin typeface="Arial" charset="0"/>
              </a:defRPr>
            </a:lvl7pPr>
            <a:lvl8pPr marL="3429000" indent="-228600" eaLnBrk="0" fontAlgn="base" hangingPunct="0">
              <a:spcBef>
                <a:spcPct val="20000"/>
              </a:spcBef>
              <a:spcAft>
                <a:spcPct val="0"/>
              </a:spcAft>
              <a:defRPr sz="2400">
                <a:solidFill>
                  <a:schemeClr val="tx1"/>
                </a:solidFill>
                <a:latin typeface="Arial" charset="0"/>
              </a:defRPr>
            </a:lvl8pPr>
            <a:lvl9pPr marL="3886200" indent="-228600" eaLnBrk="0" fontAlgn="base" hangingPunct="0">
              <a:spcBef>
                <a:spcPct val="20000"/>
              </a:spcBef>
              <a:spcAft>
                <a:spcPct val="0"/>
              </a:spcAft>
              <a:defRPr sz="2400">
                <a:solidFill>
                  <a:schemeClr val="tx1"/>
                </a:solidFill>
                <a:latin typeface="Arial" charset="0"/>
              </a:defRPr>
            </a:lvl9pPr>
          </a:lstStyle>
          <a:p>
            <a:pPr>
              <a:defRPr/>
            </a:pPr>
            <a:endParaRPr lang="en-US" altLang="it-IT" sz="2400"/>
          </a:p>
        </p:txBody>
      </p:sp>
      <p:sp>
        <p:nvSpPr>
          <p:cNvPr id="4" name="Rectangle 70"/>
          <p:cNvSpPr>
            <a:spLocks noChangeArrowheads="1"/>
          </p:cNvSpPr>
          <p:nvPr userDrawn="1"/>
        </p:nvSpPr>
        <p:spPr bwMode="auto">
          <a:xfrm>
            <a:off x="571500" y="4929188"/>
            <a:ext cx="812800" cy="1066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eaLnBrk="0" fontAlgn="base" hangingPunct="0">
              <a:spcBef>
                <a:spcPct val="20000"/>
              </a:spcBef>
              <a:spcAft>
                <a:spcPct val="0"/>
              </a:spcAft>
              <a:defRPr sz="2400">
                <a:solidFill>
                  <a:schemeClr val="tx1"/>
                </a:solidFill>
                <a:latin typeface="Arial" charset="0"/>
              </a:defRPr>
            </a:lvl6pPr>
            <a:lvl7pPr marL="2971800" indent="-228600" eaLnBrk="0" fontAlgn="base" hangingPunct="0">
              <a:spcBef>
                <a:spcPct val="20000"/>
              </a:spcBef>
              <a:spcAft>
                <a:spcPct val="0"/>
              </a:spcAft>
              <a:defRPr sz="2400">
                <a:solidFill>
                  <a:schemeClr val="tx1"/>
                </a:solidFill>
                <a:latin typeface="Arial" charset="0"/>
              </a:defRPr>
            </a:lvl7pPr>
            <a:lvl8pPr marL="3429000" indent="-228600" eaLnBrk="0" fontAlgn="base" hangingPunct="0">
              <a:spcBef>
                <a:spcPct val="20000"/>
              </a:spcBef>
              <a:spcAft>
                <a:spcPct val="0"/>
              </a:spcAft>
              <a:defRPr sz="2400">
                <a:solidFill>
                  <a:schemeClr val="tx1"/>
                </a:solidFill>
                <a:latin typeface="Arial" charset="0"/>
              </a:defRPr>
            </a:lvl8pPr>
            <a:lvl9pPr marL="3886200" indent="-228600" eaLnBrk="0" fontAlgn="base" hangingPunct="0">
              <a:spcBef>
                <a:spcPct val="20000"/>
              </a:spcBef>
              <a:spcAft>
                <a:spcPct val="0"/>
              </a:spcAft>
              <a:defRPr sz="2400">
                <a:solidFill>
                  <a:schemeClr val="tx1"/>
                </a:solidFill>
                <a:latin typeface="Arial" charset="0"/>
              </a:defRPr>
            </a:lvl9pPr>
          </a:lstStyle>
          <a:p>
            <a:pPr>
              <a:defRPr/>
            </a:pPr>
            <a:endParaRPr lang="en-US" altLang="it-IT" sz="2400"/>
          </a:p>
        </p:txBody>
      </p:sp>
      <p:grpSp>
        <p:nvGrpSpPr>
          <p:cNvPr id="5" name="Gruppo 14"/>
          <p:cNvGrpSpPr>
            <a:grpSpLocks/>
          </p:cNvGrpSpPr>
          <p:nvPr userDrawn="1"/>
        </p:nvGrpSpPr>
        <p:grpSpPr bwMode="auto">
          <a:xfrm>
            <a:off x="3143250" y="214313"/>
            <a:ext cx="2857500" cy="1414462"/>
            <a:chOff x="4857752" y="5143512"/>
            <a:chExt cx="3000361" cy="1468756"/>
          </a:xfrm>
        </p:grpSpPr>
        <p:sp>
          <p:nvSpPr>
            <p:cNvPr id="6" name="Rectangle 70"/>
            <p:cNvSpPr>
              <a:spLocks noChangeArrowheads="1"/>
            </p:cNvSpPr>
            <p:nvPr userDrawn="1"/>
          </p:nvSpPr>
          <p:spPr bwMode="auto">
            <a:xfrm>
              <a:off x="4857752" y="5143512"/>
              <a:ext cx="2992027" cy="14687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eaLnBrk="0" fontAlgn="base" hangingPunct="0">
                <a:spcBef>
                  <a:spcPct val="20000"/>
                </a:spcBef>
                <a:spcAft>
                  <a:spcPct val="0"/>
                </a:spcAft>
                <a:defRPr sz="2400">
                  <a:solidFill>
                    <a:schemeClr val="tx1"/>
                  </a:solidFill>
                  <a:latin typeface="Arial" charset="0"/>
                </a:defRPr>
              </a:lvl6pPr>
              <a:lvl7pPr marL="2971800" indent="-228600" eaLnBrk="0" fontAlgn="base" hangingPunct="0">
                <a:spcBef>
                  <a:spcPct val="20000"/>
                </a:spcBef>
                <a:spcAft>
                  <a:spcPct val="0"/>
                </a:spcAft>
                <a:defRPr sz="2400">
                  <a:solidFill>
                    <a:schemeClr val="tx1"/>
                  </a:solidFill>
                  <a:latin typeface="Arial" charset="0"/>
                </a:defRPr>
              </a:lvl7pPr>
              <a:lvl8pPr marL="3429000" indent="-228600" eaLnBrk="0" fontAlgn="base" hangingPunct="0">
                <a:spcBef>
                  <a:spcPct val="20000"/>
                </a:spcBef>
                <a:spcAft>
                  <a:spcPct val="0"/>
                </a:spcAft>
                <a:defRPr sz="2400">
                  <a:solidFill>
                    <a:schemeClr val="tx1"/>
                  </a:solidFill>
                  <a:latin typeface="Arial" charset="0"/>
                </a:defRPr>
              </a:lvl8pPr>
              <a:lvl9pPr marL="3886200" indent="-228600" eaLnBrk="0" fontAlgn="base" hangingPunct="0">
                <a:spcBef>
                  <a:spcPct val="20000"/>
                </a:spcBef>
                <a:spcAft>
                  <a:spcPct val="0"/>
                </a:spcAft>
                <a:defRPr sz="2400">
                  <a:solidFill>
                    <a:schemeClr val="tx1"/>
                  </a:solidFill>
                  <a:latin typeface="Arial" charset="0"/>
                </a:defRPr>
              </a:lvl9pPr>
            </a:lstStyle>
            <a:p>
              <a:pPr>
                <a:defRPr/>
              </a:pPr>
              <a:endParaRPr lang="en-US" altLang="it-IT" sz="2400"/>
            </a:p>
          </p:txBody>
        </p:sp>
        <p:pic>
          <p:nvPicPr>
            <p:cNvPr id="7" name="Picture 1"/>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857752" y="5143512"/>
              <a:ext cx="1428760" cy="1428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CasellaDiTesto 19"/>
            <p:cNvSpPr txBox="1">
              <a:spLocks noChangeArrowheads="1"/>
            </p:cNvSpPr>
            <p:nvPr userDrawn="1"/>
          </p:nvSpPr>
          <p:spPr bwMode="auto">
            <a:xfrm>
              <a:off x="6207914" y="5217691"/>
              <a:ext cx="1650199" cy="1387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eaLnBrk="0" fontAlgn="base" hangingPunct="0">
                <a:spcBef>
                  <a:spcPct val="20000"/>
                </a:spcBef>
                <a:spcAft>
                  <a:spcPct val="0"/>
                </a:spcAft>
                <a:defRPr sz="2400">
                  <a:solidFill>
                    <a:schemeClr val="tx1"/>
                  </a:solidFill>
                  <a:latin typeface="Arial" charset="0"/>
                </a:defRPr>
              </a:lvl6pPr>
              <a:lvl7pPr marL="2971800" indent="-228600" eaLnBrk="0" fontAlgn="base" hangingPunct="0">
                <a:spcBef>
                  <a:spcPct val="20000"/>
                </a:spcBef>
                <a:spcAft>
                  <a:spcPct val="0"/>
                </a:spcAft>
                <a:defRPr sz="2400">
                  <a:solidFill>
                    <a:schemeClr val="tx1"/>
                  </a:solidFill>
                  <a:latin typeface="Arial" charset="0"/>
                </a:defRPr>
              </a:lvl7pPr>
              <a:lvl8pPr marL="3429000" indent="-228600" eaLnBrk="0" fontAlgn="base" hangingPunct="0">
                <a:spcBef>
                  <a:spcPct val="20000"/>
                </a:spcBef>
                <a:spcAft>
                  <a:spcPct val="0"/>
                </a:spcAft>
                <a:defRPr sz="2400">
                  <a:solidFill>
                    <a:schemeClr val="tx1"/>
                  </a:solidFill>
                  <a:latin typeface="Arial" charset="0"/>
                </a:defRPr>
              </a:lvl8pPr>
              <a:lvl9pPr marL="3886200" indent="-228600" eaLnBrk="0" fontAlgn="base" hangingPunct="0">
                <a:spcBef>
                  <a:spcPct val="20000"/>
                </a:spcBef>
                <a:spcAft>
                  <a:spcPct val="0"/>
                </a:spcAft>
                <a:defRPr sz="2400">
                  <a:solidFill>
                    <a:schemeClr val="tx1"/>
                  </a:solidFill>
                  <a:latin typeface="Arial" charset="0"/>
                </a:defRPr>
              </a:lvl9pPr>
            </a:lstStyle>
            <a:p>
              <a:pPr>
                <a:defRPr/>
              </a:pPr>
              <a:r>
                <a:rPr lang="it-IT" sz="1600" b="1">
                  <a:solidFill>
                    <a:srgbClr val="0066CC"/>
                  </a:solidFill>
                </a:rPr>
                <a:t>POLITECNICO </a:t>
              </a:r>
            </a:p>
            <a:p>
              <a:pPr>
                <a:defRPr/>
              </a:pPr>
              <a:r>
                <a:rPr lang="it-IT" sz="1600" b="1">
                  <a:solidFill>
                    <a:srgbClr val="0066CC"/>
                  </a:solidFill>
                </a:rPr>
                <a:t>DI MILANO</a:t>
              </a:r>
            </a:p>
            <a:p>
              <a:pPr>
                <a:defRPr/>
              </a:pPr>
              <a:endParaRPr lang="it-IT" sz="1200" b="1">
                <a:solidFill>
                  <a:srgbClr val="0066CC"/>
                </a:solidFill>
              </a:endParaRPr>
            </a:p>
            <a:p>
              <a:pPr>
                <a:defRPr/>
              </a:pPr>
              <a:endParaRPr lang="it-IT" sz="1200" b="1">
                <a:solidFill>
                  <a:srgbClr val="0066CC"/>
                </a:solidFill>
              </a:endParaRPr>
            </a:p>
            <a:p>
              <a:pPr>
                <a:defRPr/>
              </a:pPr>
              <a:r>
                <a:rPr lang="it-IT" sz="1400">
                  <a:solidFill>
                    <a:srgbClr val="0066CC"/>
                  </a:solidFill>
                </a:rPr>
                <a:t>www.polimi.it</a:t>
              </a:r>
            </a:p>
          </p:txBody>
        </p:sp>
      </p:grpSp>
      <p:sp>
        <p:nvSpPr>
          <p:cNvPr id="9" name="Rectangle 70"/>
          <p:cNvSpPr>
            <a:spLocks noChangeArrowheads="1"/>
          </p:cNvSpPr>
          <p:nvPr userDrawn="1"/>
        </p:nvSpPr>
        <p:spPr bwMode="auto">
          <a:xfrm>
            <a:off x="2" y="1785942"/>
            <a:ext cx="3000375" cy="714375"/>
          </a:xfrm>
          <a:prstGeom prst="rect">
            <a:avLst/>
          </a:prstGeom>
          <a:solidFill>
            <a:srgbClr val="003F6E"/>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eaLnBrk="0" fontAlgn="base" hangingPunct="0">
              <a:spcBef>
                <a:spcPct val="20000"/>
              </a:spcBef>
              <a:spcAft>
                <a:spcPct val="0"/>
              </a:spcAft>
              <a:defRPr sz="2400">
                <a:solidFill>
                  <a:schemeClr val="tx1"/>
                </a:solidFill>
                <a:latin typeface="Arial" charset="0"/>
              </a:defRPr>
            </a:lvl6pPr>
            <a:lvl7pPr marL="2971800" indent="-228600" eaLnBrk="0" fontAlgn="base" hangingPunct="0">
              <a:spcBef>
                <a:spcPct val="20000"/>
              </a:spcBef>
              <a:spcAft>
                <a:spcPct val="0"/>
              </a:spcAft>
              <a:defRPr sz="2400">
                <a:solidFill>
                  <a:schemeClr val="tx1"/>
                </a:solidFill>
                <a:latin typeface="Arial" charset="0"/>
              </a:defRPr>
            </a:lvl7pPr>
            <a:lvl8pPr marL="3429000" indent="-228600" eaLnBrk="0" fontAlgn="base" hangingPunct="0">
              <a:spcBef>
                <a:spcPct val="20000"/>
              </a:spcBef>
              <a:spcAft>
                <a:spcPct val="0"/>
              </a:spcAft>
              <a:defRPr sz="2400">
                <a:solidFill>
                  <a:schemeClr val="tx1"/>
                </a:solidFill>
                <a:latin typeface="Arial" charset="0"/>
              </a:defRPr>
            </a:lvl8pPr>
            <a:lvl9pPr marL="3886200" indent="-228600" eaLnBrk="0" fontAlgn="base" hangingPunct="0">
              <a:spcBef>
                <a:spcPct val="20000"/>
              </a:spcBef>
              <a:spcAft>
                <a:spcPct val="0"/>
              </a:spcAft>
              <a:defRPr sz="2400">
                <a:solidFill>
                  <a:schemeClr val="tx1"/>
                </a:solidFill>
                <a:latin typeface="Arial" charset="0"/>
              </a:defRPr>
            </a:lvl9pPr>
          </a:lstStyle>
          <a:p>
            <a:pPr>
              <a:defRPr/>
            </a:pPr>
            <a:endParaRPr lang="en-US" altLang="it-IT" sz="2400"/>
          </a:p>
        </p:txBody>
      </p:sp>
      <p:sp>
        <p:nvSpPr>
          <p:cNvPr id="10" name="Rectangle 70"/>
          <p:cNvSpPr>
            <a:spLocks noChangeArrowheads="1"/>
          </p:cNvSpPr>
          <p:nvPr userDrawn="1"/>
        </p:nvSpPr>
        <p:spPr bwMode="auto">
          <a:xfrm>
            <a:off x="5135563" y="3429004"/>
            <a:ext cx="2544762" cy="754063"/>
          </a:xfrm>
          <a:prstGeom prst="rect">
            <a:avLst/>
          </a:prstGeom>
          <a:solidFill>
            <a:srgbClr val="004C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eaLnBrk="0" fontAlgn="base" hangingPunct="0">
              <a:spcBef>
                <a:spcPct val="20000"/>
              </a:spcBef>
              <a:spcAft>
                <a:spcPct val="0"/>
              </a:spcAft>
              <a:defRPr sz="2400">
                <a:solidFill>
                  <a:schemeClr val="tx1"/>
                </a:solidFill>
                <a:latin typeface="Arial" charset="0"/>
              </a:defRPr>
            </a:lvl6pPr>
            <a:lvl7pPr marL="2971800" indent="-228600" eaLnBrk="0" fontAlgn="base" hangingPunct="0">
              <a:spcBef>
                <a:spcPct val="20000"/>
              </a:spcBef>
              <a:spcAft>
                <a:spcPct val="0"/>
              </a:spcAft>
              <a:defRPr sz="2400">
                <a:solidFill>
                  <a:schemeClr val="tx1"/>
                </a:solidFill>
                <a:latin typeface="Arial" charset="0"/>
              </a:defRPr>
            </a:lvl7pPr>
            <a:lvl8pPr marL="3429000" indent="-228600" eaLnBrk="0" fontAlgn="base" hangingPunct="0">
              <a:spcBef>
                <a:spcPct val="20000"/>
              </a:spcBef>
              <a:spcAft>
                <a:spcPct val="0"/>
              </a:spcAft>
              <a:defRPr sz="2400">
                <a:solidFill>
                  <a:schemeClr val="tx1"/>
                </a:solidFill>
                <a:latin typeface="Arial" charset="0"/>
              </a:defRPr>
            </a:lvl8pPr>
            <a:lvl9pPr marL="3886200" indent="-228600" eaLnBrk="0" fontAlgn="base" hangingPunct="0">
              <a:spcBef>
                <a:spcPct val="20000"/>
              </a:spcBef>
              <a:spcAft>
                <a:spcPct val="0"/>
              </a:spcAft>
              <a:defRPr sz="2400">
                <a:solidFill>
                  <a:schemeClr val="tx1"/>
                </a:solidFill>
                <a:latin typeface="Arial" charset="0"/>
              </a:defRPr>
            </a:lvl9pPr>
          </a:lstStyle>
          <a:p>
            <a:pPr>
              <a:defRPr/>
            </a:pPr>
            <a:endParaRPr lang="en-US" altLang="it-IT" sz="2400"/>
          </a:p>
        </p:txBody>
      </p:sp>
    </p:spTree>
    <p:extLst>
      <p:ext uri="{BB962C8B-B14F-4D97-AF65-F5344CB8AC3E}">
        <p14:creationId xmlns:p14="http://schemas.microsoft.com/office/powerpoint/2010/main" val="41873032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09F02BB-F035-4BEF-86FE-7D6F7F529EF7}"/>
              </a:ext>
            </a:extLst>
          </p:cNvPr>
          <p:cNvSpPr>
            <a:spLocks noGrp="1"/>
          </p:cNvSpPr>
          <p:nvPr>
            <p:ph type="title"/>
          </p:nvPr>
        </p:nvSpPr>
        <p:spPr>
          <a:xfrm>
            <a:off x="630240" y="457200"/>
            <a:ext cx="2949575"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A1D5920B-6C83-464E-8F83-1AB439DD48B0}"/>
              </a:ext>
            </a:extLst>
          </p:cNvPr>
          <p:cNvSpPr>
            <a:spLocks noGrp="1"/>
          </p:cNvSpPr>
          <p:nvPr>
            <p:ph idx="1"/>
          </p:nvPr>
        </p:nvSpPr>
        <p:spPr>
          <a:xfrm>
            <a:off x="3887788" y="987429"/>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BB8709E5-BE93-4102-8F33-6F7E8AEE5417}"/>
              </a:ext>
            </a:extLst>
          </p:cNvPr>
          <p:cNvSpPr>
            <a:spLocks noGrp="1"/>
          </p:cNvSpPr>
          <p:nvPr>
            <p:ph type="body" sz="half" idx="2"/>
          </p:nvPr>
        </p:nvSpPr>
        <p:spPr>
          <a:xfrm>
            <a:off x="630240" y="2057400"/>
            <a:ext cx="2949575"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F4964A7-1023-4BFC-9B49-D1F61407E97B}"/>
              </a:ext>
            </a:extLst>
          </p:cNvPr>
          <p:cNvSpPr>
            <a:spLocks noGrp="1"/>
          </p:cNvSpPr>
          <p:nvPr>
            <p:ph type="dt" sz="half" idx="10"/>
          </p:nvPr>
        </p:nvSpPr>
        <p:spPr/>
        <p:txBody>
          <a:bodyPr/>
          <a:lstStyle/>
          <a:p>
            <a:endParaRPr lang="it-IT"/>
          </a:p>
        </p:txBody>
      </p:sp>
      <p:sp>
        <p:nvSpPr>
          <p:cNvPr id="6" name="Segnaposto piè di pagina 5">
            <a:extLst>
              <a:ext uri="{FF2B5EF4-FFF2-40B4-BE49-F238E27FC236}">
                <a16:creationId xmlns:a16="http://schemas.microsoft.com/office/drawing/2014/main" id="{A4CE7FD1-7B2E-47B5-A44B-72D0EDDA7BD1}"/>
              </a:ext>
            </a:extLst>
          </p:cNvPr>
          <p:cNvSpPr>
            <a:spLocks noGrp="1"/>
          </p:cNvSpPr>
          <p:nvPr>
            <p:ph type="ftr" sz="quarter" idx="11"/>
          </p:nvPr>
        </p:nvSpPr>
        <p:spPr/>
        <p:txBody>
          <a:bodyPr/>
          <a:lstStyle/>
          <a:p>
            <a:r>
              <a:rPr lang="it-IT"/>
              <a:t>KEYBOARD</a:t>
            </a:r>
          </a:p>
        </p:txBody>
      </p:sp>
      <p:sp>
        <p:nvSpPr>
          <p:cNvPr id="7" name="Segnaposto numero diapositiva 6">
            <a:extLst>
              <a:ext uri="{FF2B5EF4-FFF2-40B4-BE49-F238E27FC236}">
                <a16:creationId xmlns:a16="http://schemas.microsoft.com/office/drawing/2014/main" id="{F23EDD80-BEB1-45B2-A548-081B06878023}"/>
              </a:ext>
            </a:extLst>
          </p:cNvPr>
          <p:cNvSpPr>
            <a:spLocks noGrp="1"/>
          </p:cNvSpPr>
          <p:nvPr>
            <p:ph type="sldNum" sz="quarter" idx="12"/>
          </p:nvPr>
        </p:nvSpPr>
        <p:spPr/>
        <p:txBody>
          <a:bodyPr/>
          <a:lstStyle/>
          <a:p>
            <a:fld id="{082953E9-BE0E-4C13-9BD5-116F380E9665}" type="slidenum">
              <a:rPr lang="it-IT" smtClean="0"/>
              <a:t>‹N›</a:t>
            </a:fld>
            <a:endParaRPr lang="it-IT"/>
          </a:p>
        </p:txBody>
      </p:sp>
    </p:spTree>
    <p:extLst>
      <p:ext uri="{BB962C8B-B14F-4D97-AF65-F5344CB8AC3E}">
        <p14:creationId xmlns:p14="http://schemas.microsoft.com/office/powerpoint/2010/main" val="28985390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E24440-6FE3-44D2-874F-BF47475FA4B4}"/>
              </a:ext>
            </a:extLst>
          </p:cNvPr>
          <p:cNvSpPr>
            <a:spLocks noGrp="1"/>
          </p:cNvSpPr>
          <p:nvPr>
            <p:ph type="title"/>
          </p:nvPr>
        </p:nvSpPr>
        <p:spPr>
          <a:xfrm>
            <a:off x="630240" y="457200"/>
            <a:ext cx="2949575"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359B9DE9-85C7-4E28-8067-40744DB7E690}"/>
              </a:ext>
            </a:extLst>
          </p:cNvPr>
          <p:cNvSpPr>
            <a:spLocks noGrp="1"/>
          </p:cNvSpPr>
          <p:nvPr>
            <p:ph type="pic" idx="1"/>
          </p:nvPr>
        </p:nvSpPr>
        <p:spPr>
          <a:xfrm>
            <a:off x="3887788" y="987429"/>
            <a:ext cx="462915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it-IT"/>
          </a:p>
        </p:txBody>
      </p:sp>
      <p:sp>
        <p:nvSpPr>
          <p:cNvPr id="4" name="Segnaposto testo 3">
            <a:extLst>
              <a:ext uri="{FF2B5EF4-FFF2-40B4-BE49-F238E27FC236}">
                <a16:creationId xmlns:a16="http://schemas.microsoft.com/office/drawing/2014/main" id="{C0B6858F-81D9-4CF4-8056-207DB96E98C0}"/>
              </a:ext>
            </a:extLst>
          </p:cNvPr>
          <p:cNvSpPr>
            <a:spLocks noGrp="1"/>
          </p:cNvSpPr>
          <p:nvPr>
            <p:ph type="body" sz="half" idx="2"/>
          </p:nvPr>
        </p:nvSpPr>
        <p:spPr>
          <a:xfrm>
            <a:off x="630240" y="2057400"/>
            <a:ext cx="2949575"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3A76BADD-3141-49D1-B83B-5C6EB755E002}"/>
              </a:ext>
            </a:extLst>
          </p:cNvPr>
          <p:cNvSpPr>
            <a:spLocks noGrp="1"/>
          </p:cNvSpPr>
          <p:nvPr>
            <p:ph type="dt" sz="half" idx="10"/>
          </p:nvPr>
        </p:nvSpPr>
        <p:spPr/>
        <p:txBody>
          <a:bodyPr/>
          <a:lstStyle/>
          <a:p>
            <a:endParaRPr lang="it-IT"/>
          </a:p>
        </p:txBody>
      </p:sp>
      <p:sp>
        <p:nvSpPr>
          <p:cNvPr id="6" name="Segnaposto piè di pagina 5">
            <a:extLst>
              <a:ext uri="{FF2B5EF4-FFF2-40B4-BE49-F238E27FC236}">
                <a16:creationId xmlns:a16="http://schemas.microsoft.com/office/drawing/2014/main" id="{0EBAE30E-F0E7-4A3B-9550-1E52717697AD}"/>
              </a:ext>
            </a:extLst>
          </p:cNvPr>
          <p:cNvSpPr>
            <a:spLocks noGrp="1"/>
          </p:cNvSpPr>
          <p:nvPr>
            <p:ph type="ftr" sz="quarter" idx="11"/>
          </p:nvPr>
        </p:nvSpPr>
        <p:spPr/>
        <p:txBody>
          <a:bodyPr/>
          <a:lstStyle/>
          <a:p>
            <a:r>
              <a:rPr lang="it-IT"/>
              <a:t>KEYBOARD</a:t>
            </a:r>
          </a:p>
        </p:txBody>
      </p:sp>
      <p:sp>
        <p:nvSpPr>
          <p:cNvPr id="7" name="Segnaposto numero diapositiva 6">
            <a:extLst>
              <a:ext uri="{FF2B5EF4-FFF2-40B4-BE49-F238E27FC236}">
                <a16:creationId xmlns:a16="http://schemas.microsoft.com/office/drawing/2014/main" id="{93A1639F-DEDC-48F6-83DF-4C354C2ED334}"/>
              </a:ext>
            </a:extLst>
          </p:cNvPr>
          <p:cNvSpPr>
            <a:spLocks noGrp="1"/>
          </p:cNvSpPr>
          <p:nvPr>
            <p:ph type="sldNum" sz="quarter" idx="12"/>
          </p:nvPr>
        </p:nvSpPr>
        <p:spPr/>
        <p:txBody>
          <a:bodyPr/>
          <a:lstStyle/>
          <a:p>
            <a:fld id="{082953E9-BE0E-4C13-9BD5-116F380E9665}" type="slidenum">
              <a:rPr lang="it-IT" smtClean="0"/>
              <a:t>‹N›</a:t>
            </a:fld>
            <a:endParaRPr lang="it-IT"/>
          </a:p>
        </p:txBody>
      </p:sp>
    </p:spTree>
    <p:extLst>
      <p:ext uri="{BB962C8B-B14F-4D97-AF65-F5344CB8AC3E}">
        <p14:creationId xmlns:p14="http://schemas.microsoft.com/office/powerpoint/2010/main" val="1478420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9C96EF8-AD88-48C0-A779-DE4BD1E4C6C8}"/>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31ACD97-E41C-4E57-9D6B-714F224BCDC2}"/>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EECED5B-3A09-4515-8C4A-1B852E7990C2}"/>
              </a:ext>
            </a:extLst>
          </p:cNvPr>
          <p:cNvSpPr>
            <a:spLocks noGrp="1"/>
          </p:cNvSpPr>
          <p:nvPr>
            <p:ph type="dt" sz="half" idx="10"/>
          </p:nvPr>
        </p:nvSpPr>
        <p:spPr/>
        <p:txBody>
          <a:bodyPr/>
          <a:lstStyle/>
          <a:p>
            <a:endParaRPr lang="it-IT"/>
          </a:p>
        </p:txBody>
      </p:sp>
      <p:sp>
        <p:nvSpPr>
          <p:cNvPr id="5" name="Segnaposto piè di pagina 4">
            <a:extLst>
              <a:ext uri="{FF2B5EF4-FFF2-40B4-BE49-F238E27FC236}">
                <a16:creationId xmlns:a16="http://schemas.microsoft.com/office/drawing/2014/main" id="{B46910CC-652D-42B4-8E6E-CA89A063DBB6}"/>
              </a:ext>
            </a:extLst>
          </p:cNvPr>
          <p:cNvSpPr>
            <a:spLocks noGrp="1"/>
          </p:cNvSpPr>
          <p:nvPr>
            <p:ph type="ftr" sz="quarter" idx="11"/>
          </p:nvPr>
        </p:nvSpPr>
        <p:spPr/>
        <p:txBody>
          <a:bodyPr/>
          <a:lstStyle/>
          <a:p>
            <a:r>
              <a:rPr lang="it-IT"/>
              <a:t>KEYBOARD</a:t>
            </a:r>
          </a:p>
        </p:txBody>
      </p:sp>
      <p:sp>
        <p:nvSpPr>
          <p:cNvPr id="6" name="Segnaposto numero diapositiva 5">
            <a:extLst>
              <a:ext uri="{FF2B5EF4-FFF2-40B4-BE49-F238E27FC236}">
                <a16:creationId xmlns:a16="http://schemas.microsoft.com/office/drawing/2014/main" id="{E78A0770-8519-438E-9244-6602FA2D385E}"/>
              </a:ext>
            </a:extLst>
          </p:cNvPr>
          <p:cNvSpPr>
            <a:spLocks noGrp="1"/>
          </p:cNvSpPr>
          <p:nvPr>
            <p:ph type="sldNum" sz="quarter" idx="12"/>
          </p:nvPr>
        </p:nvSpPr>
        <p:spPr/>
        <p:txBody>
          <a:bodyPr/>
          <a:lstStyle/>
          <a:p>
            <a:fld id="{082953E9-BE0E-4C13-9BD5-116F380E9665}" type="slidenum">
              <a:rPr lang="it-IT" smtClean="0"/>
              <a:t>‹N›</a:t>
            </a:fld>
            <a:endParaRPr lang="it-IT"/>
          </a:p>
        </p:txBody>
      </p:sp>
    </p:spTree>
    <p:extLst>
      <p:ext uri="{BB962C8B-B14F-4D97-AF65-F5344CB8AC3E}">
        <p14:creationId xmlns:p14="http://schemas.microsoft.com/office/powerpoint/2010/main" val="25290957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1BFB220F-BDC1-490F-A580-A390DD5CC82F}"/>
              </a:ext>
            </a:extLst>
          </p:cNvPr>
          <p:cNvSpPr>
            <a:spLocks noGrp="1"/>
          </p:cNvSpPr>
          <p:nvPr>
            <p:ph type="title" orient="vert"/>
          </p:nvPr>
        </p:nvSpPr>
        <p:spPr>
          <a:xfrm>
            <a:off x="6543676" y="365125"/>
            <a:ext cx="1971675"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2E56A2A2-CD23-4EDA-9316-A39FB9324D09}"/>
              </a:ext>
            </a:extLst>
          </p:cNvPr>
          <p:cNvSpPr>
            <a:spLocks noGrp="1"/>
          </p:cNvSpPr>
          <p:nvPr>
            <p:ph type="body" orient="vert" idx="1"/>
          </p:nvPr>
        </p:nvSpPr>
        <p:spPr>
          <a:xfrm>
            <a:off x="628652" y="365125"/>
            <a:ext cx="5762625"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8BB6956-2839-46B2-9913-C0DF992EE1E9}"/>
              </a:ext>
            </a:extLst>
          </p:cNvPr>
          <p:cNvSpPr>
            <a:spLocks noGrp="1"/>
          </p:cNvSpPr>
          <p:nvPr>
            <p:ph type="dt" sz="half" idx="10"/>
          </p:nvPr>
        </p:nvSpPr>
        <p:spPr/>
        <p:txBody>
          <a:bodyPr/>
          <a:lstStyle/>
          <a:p>
            <a:endParaRPr lang="it-IT"/>
          </a:p>
        </p:txBody>
      </p:sp>
      <p:sp>
        <p:nvSpPr>
          <p:cNvPr id="5" name="Segnaposto piè di pagina 4">
            <a:extLst>
              <a:ext uri="{FF2B5EF4-FFF2-40B4-BE49-F238E27FC236}">
                <a16:creationId xmlns:a16="http://schemas.microsoft.com/office/drawing/2014/main" id="{2B1204F3-AAC2-4E55-9499-B3271C7CDEBA}"/>
              </a:ext>
            </a:extLst>
          </p:cNvPr>
          <p:cNvSpPr>
            <a:spLocks noGrp="1"/>
          </p:cNvSpPr>
          <p:nvPr>
            <p:ph type="ftr" sz="quarter" idx="11"/>
          </p:nvPr>
        </p:nvSpPr>
        <p:spPr/>
        <p:txBody>
          <a:bodyPr/>
          <a:lstStyle/>
          <a:p>
            <a:r>
              <a:rPr lang="it-IT"/>
              <a:t>KEYBOARD</a:t>
            </a:r>
          </a:p>
        </p:txBody>
      </p:sp>
      <p:sp>
        <p:nvSpPr>
          <p:cNvPr id="6" name="Segnaposto numero diapositiva 5">
            <a:extLst>
              <a:ext uri="{FF2B5EF4-FFF2-40B4-BE49-F238E27FC236}">
                <a16:creationId xmlns:a16="http://schemas.microsoft.com/office/drawing/2014/main" id="{3408CA5C-A0DA-4165-9CBF-7442BE1BB5F3}"/>
              </a:ext>
            </a:extLst>
          </p:cNvPr>
          <p:cNvSpPr>
            <a:spLocks noGrp="1"/>
          </p:cNvSpPr>
          <p:nvPr>
            <p:ph type="sldNum" sz="quarter" idx="12"/>
          </p:nvPr>
        </p:nvSpPr>
        <p:spPr/>
        <p:txBody>
          <a:bodyPr/>
          <a:lstStyle/>
          <a:p>
            <a:fld id="{082953E9-BE0E-4C13-9BD5-116F380E9665}" type="slidenum">
              <a:rPr lang="it-IT" smtClean="0"/>
              <a:t>‹N›</a:t>
            </a:fld>
            <a:endParaRPr lang="it-IT"/>
          </a:p>
        </p:txBody>
      </p:sp>
    </p:spTree>
    <p:extLst>
      <p:ext uri="{BB962C8B-B14F-4D97-AF65-F5344CB8AC3E}">
        <p14:creationId xmlns:p14="http://schemas.microsoft.com/office/powerpoint/2010/main" val="3007686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solidFill>
                  <a:srgbClr val="0066CC"/>
                </a:solidFill>
              </a:defRPr>
            </a:lvl1pPr>
          </a:lstStyle>
          <a:p>
            <a:r>
              <a:rPr lang="it-IT" dirty="0"/>
              <a:t>Fare clic per modificare lo stile del titolo</a:t>
            </a:r>
          </a:p>
        </p:txBody>
      </p:sp>
    </p:spTree>
    <p:extLst>
      <p:ext uri="{BB962C8B-B14F-4D97-AF65-F5344CB8AC3E}">
        <p14:creationId xmlns:p14="http://schemas.microsoft.com/office/powerpoint/2010/main" val="2087600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5367865-FDC3-4A6D-B155-FAE1CB993A31}"/>
              </a:ext>
            </a:extLst>
          </p:cNvPr>
          <p:cNvSpPr>
            <a:spLocks noGrp="1"/>
          </p:cNvSpPr>
          <p:nvPr>
            <p:ph type="ctrTitle"/>
          </p:nvPr>
        </p:nvSpPr>
        <p:spPr>
          <a:xfrm>
            <a:off x="1143000" y="1122363"/>
            <a:ext cx="6858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AEC8C5F5-DB72-404D-9031-006332729E68}"/>
              </a:ext>
            </a:extLst>
          </p:cNvPr>
          <p:cNvSpPr>
            <a:spLocks noGrp="1"/>
          </p:cNvSpPr>
          <p:nvPr>
            <p:ph type="subTitle" idx="1"/>
          </p:nvPr>
        </p:nvSpPr>
        <p:spPr>
          <a:xfrm>
            <a:off x="1143000" y="3602038"/>
            <a:ext cx="6858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28C316DE-C12D-442F-8466-7A398A468145}"/>
              </a:ext>
            </a:extLst>
          </p:cNvPr>
          <p:cNvSpPr>
            <a:spLocks noGrp="1"/>
          </p:cNvSpPr>
          <p:nvPr>
            <p:ph type="dt" sz="half" idx="10"/>
          </p:nvPr>
        </p:nvSpPr>
        <p:spPr/>
        <p:txBody>
          <a:bodyPr/>
          <a:lstStyle/>
          <a:p>
            <a:endParaRPr lang="it-IT"/>
          </a:p>
        </p:txBody>
      </p:sp>
      <p:sp>
        <p:nvSpPr>
          <p:cNvPr id="5" name="Segnaposto piè di pagina 4">
            <a:extLst>
              <a:ext uri="{FF2B5EF4-FFF2-40B4-BE49-F238E27FC236}">
                <a16:creationId xmlns:a16="http://schemas.microsoft.com/office/drawing/2014/main" id="{5810975F-93C5-4789-84B8-368DC128DF33}"/>
              </a:ext>
            </a:extLst>
          </p:cNvPr>
          <p:cNvSpPr>
            <a:spLocks noGrp="1"/>
          </p:cNvSpPr>
          <p:nvPr>
            <p:ph type="ftr" sz="quarter" idx="11"/>
          </p:nvPr>
        </p:nvSpPr>
        <p:spPr/>
        <p:txBody>
          <a:bodyPr/>
          <a:lstStyle/>
          <a:p>
            <a:r>
              <a:rPr lang="it-IT"/>
              <a:t>KEYBOARD</a:t>
            </a:r>
          </a:p>
        </p:txBody>
      </p:sp>
      <p:sp>
        <p:nvSpPr>
          <p:cNvPr id="6" name="Segnaposto numero diapositiva 5">
            <a:extLst>
              <a:ext uri="{FF2B5EF4-FFF2-40B4-BE49-F238E27FC236}">
                <a16:creationId xmlns:a16="http://schemas.microsoft.com/office/drawing/2014/main" id="{6CDB0786-EBEC-4CBE-B469-8CF8DFEA87BC}"/>
              </a:ext>
            </a:extLst>
          </p:cNvPr>
          <p:cNvSpPr>
            <a:spLocks noGrp="1"/>
          </p:cNvSpPr>
          <p:nvPr>
            <p:ph type="sldNum" sz="quarter" idx="12"/>
          </p:nvPr>
        </p:nvSpPr>
        <p:spPr/>
        <p:txBody>
          <a:bodyPr/>
          <a:lstStyle/>
          <a:p>
            <a:fld id="{082953E9-BE0E-4C13-9BD5-116F380E9665}" type="slidenum">
              <a:rPr lang="it-IT" smtClean="0"/>
              <a:t>‹N›</a:t>
            </a:fld>
            <a:endParaRPr lang="it-IT"/>
          </a:p>
        </p:txBody>
      </p:sp>
    </p:spTree>
    <p:extLst>
      <p:ext uri="{BB962C8B-B14F-4D97-AF65-F5344CB8AC3E}">
        <p14:creationId xmlns:p14="http://schemas.microsoft.com/office/powerpoint/2010/main" val="10440611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D889884-E3D0-46DE-9D56-75CF3543C9CE}"/>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EFA271B-546A-4567-B511-D503C1CC6F81}"/>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E90B2728-F769-4E5E-8E61-24CF83DDC9AD}"/>
              </a:ext>
            </a:extLst>
          </p:cNvPr>
          <p:cNvSpPr>
            <a:spLocks noGrp="1"/>
          </p:cNvSpPr>
          <p:nvPr>
            <p:ph type="dt" sz="half" idx="10"/>
          </p:nvPr>
        </p:nvSpPr>
        <p:spPr/>
        <p:txBody>
          <a:bodyPr/>
          <a:lstStyle/>
          <a:p>
            <a:endParaRPr lang="it-IT"/>
          </a:p>
        </p:txBody>
      </p:sp>
      <p:sp>
        <p:nvSpPr>
          <p:cNvPr id="5" name="Segnaposto piè di pagina 4">
            <a:extLst>
              <a:ext uri="{FF2B5EF4-FFF2-40B4-BE49-F238E27FC236}">
                <a16:creationId xmlns:a16="http://schemas.microsoft.com/office/drawing/2014/main" id="{22C634BC-EF22-46D5-AFBE-1621F50D772A}"/>
              </a:ext>
            </a:extLst>
          </p:cNvPr>
          <p:cNvSpPr>
            <a:spLocks noGrp="1"/>
          </p:cNvSpPr>
          <p:nvPr>
            <p:ph type="ftr" sz="quarter" idx="11"/>
          </p:nvPr>
        </p:nvSpPr>
        <p:spPr/>
        <p:txBody>
          <a:bodyPr/>
          <a:lstStyle/>
          <a:p>
            <a:r>
              <a:rPr lang="it-IT"/>
              <a:t>KEYBOARD</a:t>
            </a:r>
          </a:p>
        </p:txBody>
      </p:sp>
      <p:sp>
        <p:nvSpPr>
          <p:cNvPr id="6" name="Segnaposto numero diapositiva 5">
            <a:extLst>
              <a:ext uri="{FF2B5EF4-FFF2-40B4-BE49-F238E27FC236}">
                <a16:creationId xmlns:a16="http://schemas.microsoft.com/office/drawing/2014/main" id="{1B454A26-F560-47F9-81D7-8D9674A69606}"/>
              </a:ext>
            </a:extLst>
          </p:cNvPr>
          <p:cNvSpPr>
            <a:spLocks noGrp="1"/>
          </p:cNvSpPr>
          <p:nvPr>
            <p:ph type="sldNum" sz="quarter" idx="12"/>
          </p:nvPr>
        </p:nvSpPr>
        <p:spPr/>
        <p:txBody>
          <a:bodyPr/>
          <a:lstStyle/>
          <a:p>
            <a:fld id="{082953E9-BE0E-4C13-9BD5-116F380E9665}" type="slidenum">
              <a:rPr lang="it-IT" smtClean="0"/>
              <a:t>‹N›</a:t>
            </a:fld>
            <a:endParaRPr lang="it-IT"/>
          </a:p>
        </p:txBody>
      </p:sp>
    </p:spTree>
    <p:extLst>
      <p:ext uri="{BB962C8B-B14F-4D97-AF65-F5344CB8AC3E}">
        <p14:creationId xmlns:p14="http://schemas.microsoft.com/office/powerpoint/2010/main" val="32382041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2AED1A3-D95C-4977-8877-29ABA0064FA6}"/>
              </a:ext>
            </a:extLst>
          </p:cNvPr>
          <p:cNvSpPr>
            <a:spLocks noGrp="1"/>
          </p:cNvSpPr>
          <p:nvPr>
            <p:ph type="title"/>
          </p:nvPr>
        </p:nvSpPr>
        <p:spPr>
          <a:xfrm>
            <a:off x="623888" y="1709742"/>
            <a:ext cx="78867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D2F71C54-5063-4CDD-ADA3-4D5F7BA8A481}"/>
              </a:ext>
            </a:extLst>
          </p:cNvPr>
          <p:cNvSpPr>
            <a:spLocks noGrp="1"/>
          </p:cNvSpPr>
          <p:nvPr>
            <p:ph type="body" idx="1"/>
          </p:nvPr>
        </p:nvSpPr>
        <p:spPr>
          <a:xfrm>
            <a:off x="623888" y="4589467"/>
            <a:ext cx="78867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DBADD8F9-EC19-4F6F-9280-52465011FE1A}"/>
              </a:ext>
            </a:extLst>
          </p:cNvPr>
          <p:cNvSpPr>
            <a:spLocks noGrp="1"/>
          </p:cNvSpPr>
          <p:nvPr>
            <p:ph type="dt" sz="half" idx="10"/>
          </p:nvPr>
        </p:nvSpPr>
        <p:spPr/>
        <p:txBody>
          <a:bodyPr/>
          <a:lstStyle/>
          <a:p>
            <a:endParaRPr lang="it-IT"/>
          </a:p>
        </p:txBody>
      </p:sp>
      <p:sp>
        <p:nvSpPr>
          <p:cNvPr id="5" name="Segnaposto piè di pagina 4">
            <a:extLst>
              <a:ext uri="{FF2B5EF4-FFF2-40B4-BE49-F238E27FC236}">
                <a16:creationId xmlns:a16="http://schemas.microsoft.com/office/drawing/2014/main" id="{B687C592-64F8-4579-ABEA-9C33A36A5B9C}"/>
              </a:ext>
            </a:extLst>
          </p:cNvPr>
          <p:cNvSpPr>
            <a:spLocks noGrp="1"/>
          </p:cNvSpPr>
          <p:nvPr>
            <p:ph type="ftr" sz="quarter" idx="11"/>
          </p:nvPr>
        </p:nvSpPr>
        <p:spPr/>
        <p:txBody>
          <a:bodyPr/>
          <a:lstStyle/>
          <a:p>
            <a:r>
              <a:rPr lang="it-IT"/>
              <a:t>KEYBOARD</a:t>
            </a:r>
          </a:p>
        </p:txBody>
      </p:sp>
      <p:sp>
        <p:nvSpPr>
          <p:cNvPr id="6" name="Segnaposto numero diapositiva 5">
            <a:extLst>
              <a:ext uri="{FF2B5EF4-FFF2-40B4-BE49-F238E27FC236}">
                <a16:creationId xmlns:a16="http://schemas.microsoft.com/office/drawing/2014/main" id="{F7C564BD-E695-4E73-9F03-77FC0D9BD010}"/>
              </a:ext>
            </a:extLst>
          </p:cNvPr>
          <p:cNvSpPr>
            <a:spLocks noGrp="1"/>
          </p:cNvSpPr>
          <p:nvPr>
            <p:ph type="sldNum" sz="quarter" idx="12"/>
          </p:nvPr>
        </p:nvSpPr>
        <p:spPr/>
        <p:txBody>
          <a:bodyPr/>
          <a:lstStyle/>
          <a:p>
            <a:fld id="{082953E9-BE0E-4C13-9BD5-116F380E9665}" type="slidenum">
              <a:rPr lang="it-IT" smtClean="0"/>
              <a:t>‹N›</a:t>
            </a:fld>
            <a:endParaRPr lang="it-IT"/>
          </a:p>
        </p:txBody>
      </p:sp>
    </p:spTree>
    <p:extLst>
      <p:ext uri="{BB962C8B-B14F-4D97-AF65-F5344CB8AC3E}">
        <p14:creationId xmlns:p14="http://schemas.microsoft.com/office/powerpoint/2010/main" val="3378199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050983-BAC3-474A-B31D-E81A0E4A34EC}"/>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D65A2140-6853-4359-A2F4-FDD920D00035}"/>
              </a:ext>
            </a:extLst>
          </p:cNvPr>
          <p:cNvSpPr>
            <a:spLocks noGrp="1"/>
          </p:cNvSpPr>
          <p:nvPr>
            <p:ph sz="half" idx="1"/>
          </p:nvPr>
        </p:nvSpPr>
        <p:spPr>
          <a:xfrm>
            <a:off x="628650" y="1825625"/>
            <a:ext cx="386715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B12D9769-F367-4F60-85F3-4A0950209880}"/>
              </a:ext>
            </a:extLst>
          </p:cNvPr>
          <p:cNvSpPr>
            <a:spLocks noGrp="1"/>
          </p:cNvSpPr>
          <p:nvPr>
            <p:ph sz="half" idx="2"/>
          </p:nvPr>
        </p:nvSpPr>
        <p:spPr>
          <a:xfrm>
            <a:off x="4648200" y="1825625"/>
            <a:ext cx="386715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13BF7434-0321-4F5D-BC00-07AE16AF8D76}"/>
              </a:ext>
            </a:extLst>
          </p:cNvPr>
          <p:cNvSpPr>
            <a:spLocks noGrp="1"/>
          </p:cNvSpPr>
          <p:nvPr>
            <p:ph type="dt" sz="half" idx="10"/>
          </p:nvPr>
        </p:nvSpPr>
        <p:spPr/>
        <p:txBody>
          <a:bodyPr/>
          <a:lstStyle/>
          <a:p>
            <a:endParaRPr lang="it-IT"/>
          </a:p>
        </p:txBody>
      </p:sp>
      <p:sp>
        <p:nvSpPr>
          <p:cNvPr id="6" name="Segnaposto piè di pagina 5">
            <a:extLst>
              <a:ext uri="{FF2B5EF4-FFF2-40B4-BE49-F238E27FC236}">
                <a16:creationId xmlns:a16="http://schemas.microsoft.com/office/drawing/2014/main" id="{E04C6D5D-038E-448C-857F-B7549DACCB70}"/>
              </a:ext>
            </a:extLst>
          </p:cNvPr>
          <p:cNvSpPr>
            <a:spLocks noGrp="1"/>
          </p:cNvSpPr>
          <p:nvPr>
            <p:ph type="ftr" sz="quarter" idx="11"/>
          </p:nvPr>
        </p:nvSpPr>
        <p:spPr/>
        <p:txBody>
          <a:bodyPr/>
          <a:lstStyle/>
          <a:p>
            <a:r>
              <a:rPr lang="it-IT"/>
              <a:t>KEYBOARD</a:t>
            </a:r>
          </a:p>
        </p:txBody>
      </p:sp>
      <p:sp>
        <p:nvSpPr>
          <p:cNvPr id="7" name="Segnaposto numero diapositiva 6">
            <a:extLst>
              <a:ext uri="{FF2B5EF4-FFF2-40B4-BE49-F238E27FC236}">
                <a16:creationId xmlns:a16="http://schemas.microsoft.com/office/drawing/2014/main" id="{7BB554D6-09DE-41EA-860E-2ED69DBC2CFB}"/>
              </a:ext>
            </a:extLst>
          </p:cNvPr>
          <p:cNvSpPr>
            <a:spLocks noGrp="1"/>
          </p:cNvSpPr>
          <p:nvPr>
            <p:ph type="sldNum" sz="quarter" idx="12"/>
          </p:nvPr>
        </p:nvSpPr>
        <p:spPr/>
        <p:txBody>
          <a:bodyPr/>
          <a:lstStyle/>
          <a:p>
            <a:fld id="{082953E9-BE0E-4C13-9BD5-116F380E9665}" type="slidenum">
              <a:rPr lang="it-IT" smtClean="0"/>
              <a:t>‹N›</a:t>
            </a:fld>
            <a:endParaRPr lang="it-IT"/>
          </a:p>
        </p:txBody>
      </p:sp>
    </p:spTree>
    <p:extLst>
      <p:ext uri="{BB962C8B-B14F-4D97-AF65-F5344CB8AC3E}">
        <p14:creationId xmlns:p14="http://schemas.microsoft.com/office/powerpoint/2010/main" val="3743416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B1918C-020A-4A0A-A261-4E1145B2B145}"/>
              </a:ext>
            </a:extLst>
          </p:cNvPr>
          <p:cNvSpPr>
            <a:spLocks noGrp="1"/>
          </p:cNvSpPr>
          <p:nvPr>
            <p:ph type="title"/>
          </p:nvPr>
        </p:nvSpPr>
        <p:spPr>
          <a:xfrm>
            <a:off x="630238" y="365129"/>
            <a:ext cx="78867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F4806739-A1BA-4915-B0A3-F7C137223A97}"/>
              </a:ext>
            </a:extLst>
          </p:cNvPr>
          <p:cNvSpPr>
            <a:spLocks noGrp="1"/>
          </p:cNvSpPr>
          <p:nvPr>
            <p:ph type="body" idx="1"/>
          </p:nvPr>
        </p:nvSpPr>
        <p:spPr>
          <a:xfrm>
            <a:off x="630239" y="1681163"/>
            <a:ext cx="386873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C76A424B-8B1B-4937-A630-CA21375B866C}"/>
              </a:ext>
            </a:extLst>
          </p:cNvPr>
          <p:cNvSpPr>
            <a:spLocks noGrp="1"/>
          </p:cNvSpPr>
          <p:nvPr>
            <p:ph sz="half" idx="2"/>
          </p:nvPr>
        </p:nvSpPr>
        <p:spPr>
          <a:xfrm>
            <a:off x="630239" y="2505075"/>
            <a:ext cx="386873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22DE51A7-BB58-404B-AEFD-52C2006FAD6D}"/>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F9C26733-B975-445C-845A-754E3AEE96B1}"/>
              </a:ext>
            </a:extLst>
          </p:cNvPr>
          <p:cNvSpPr>
            <a:spLocks noGrp="1"/>
          </p:cNvSpPr>
          <p:nvPr>
            <p:ph sz="quarter" idx="4"/>
          </p:nvPr>
        </p:nvSpPr>
        <p:spPr>
          <a:xfrm>
            <a:off x="4629150" y="2505075"/>
            <a:ext cx="38877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3C04A84B-6BB6-4D8F-95DE-2399CEE852ED}"/>
              </a:ext>
            </a:extLst>
          </p:cNvPr>
          <p:cNvSpPr>
            <a:spLocks noGrp="1"/>
          </p:cNvSpPr>
          <p:nvPr>
            <p:ph type="dt" sz="half" idx="10"/>
          </p:nvPr>
        </p:nvSpPr>
        <p:spPr/>
        <p:txBody>
          <a:bodyPr/>
          <a:lstStyle/>
          <a:p>
            <a:endParaRPr lang="it-IT"/>
          </a:p>
        </p:txBody>
      </p:sp>
      <p:sp>
        <p:nvSpPr>
          <p:cNvPr id="8" name="Segnaposto piè di pagina 7">
            <a:extLst>
              <a:ext uri="{FF2B5EF4-FFF2-40B4-BE49-F238E27FC236}">
                <a16:creationId xmlns:a16="http://schemas.microsoft.com/office/drawing/2014/main" id="{5C98B658-B346-480F-861B-C9ABBB45DEEC}"/>
              </a:ext>
            </a:extLst>
          </p:cNvPr>
          <p:cNvSpPr>
            <a:spLocks noGrp="1"/>
          </p:cNvSpPr>
          <p:nvPr>
            <p:ph type="ftr" sz="quarter" idx="11"/>
          </p:nvPr>
        </p:nvSpPr>
        <p:spPr/>
        <p:txBody>
          <a:bodyPr/>
          <a:lstStyle/>
          <a:p>
            <a:r>
              <a:rPr lang="it-IT"/>
              <a:t>KEYBOARD</a:t>
            </a:r>
          </a:p>
        </p:txBody>
      </p:sp>
      <p:sp>
        <p:nvSpPr>
          <p:cNvPr id="9" name="Segnaposto numero diapositiva 8">
            <a:extLst>
              <a:ext uri="{FF2B5EF4-FFF2-40B4-BE49-F238E27FC236}">
                <a16:creationId xmlns:a16="http://schemas.microsoft.com/office/drawing/2014/main" id="{8AFD022D-7E95-4145-A94A-25DA83D4BEB0}"/>
              </a:ext>
            </a:extLst>
          </p:cNvPr>
          <p:cNvSpPr>
            <a:spLocks noGrp="1"/>
          </p:cNvSpPr>
          <p:nvPr>
            <p:ph type="sldNum" sz="quarter" idx="12"/>
          </p:nvPr>
        </p:nvSpPr>
        <p:spPr/>
        <p:txBody>
          <a:bodyPr/>
          <a:lstStyle/>
          <a:p>
            <a:fld id="{082953E9-BE0E-4C13-9BD5-116F380E9665}" type="slidenum">
              <a:rPr lang="it-IT" smtClean="0"/>
              <a:t>‹N›</a:t>
            </a:fld>
            <a:endParaRPr lang="it-IT"/>
          </a:p>
        </p:txBody>
      </p:sp>
    </p:spTree>
    <p:extLst>
      <p:ext uri="{BB962C8B-B14F-4D97-AF65-F5344CB8AC3E}">
        <p14:creationId xmlns:p14="http://schemas.microsoft.com/office/powerpoint/2010/main" val="40113023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86D6A14-C7EE-4125-B0C8-70BAFE08533E}"/>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CEF397BB-A5C4-4451-9A17-E9296C6E02F4}"/>
              </a:ext>
            </a:extLst>
          </p:cNvPr>
          <p:cNvSpPr>
            <a:spLocks noGrp="1"/>
          </p:cNvSpPr>
          <p:nvPr>
            <p:ph type="dt" sz="half" idx="10"/>
          </p:nvPr>
        </p:nvSpPr>
        <p:spPr/>
        <p:txBody>
          <a:bodyPr/>
          <a:lstStyle/>
          <a:p>
            <a:endParaRPr lang="it-IT"/>
          </a:p>
        </p:txBody>
      </p:sp>
      <p:sp>
        <p:nvSpPr>
          <p:cNvPr id="4" name="Segnaposto piè di pagina 3">
            <a:extLst>
              <a:ext uri="{FF2B5EF4-FFF2-40B4-BE49-F238E27FC236}">
                <a16:creationId xmlns:a16="http://schemas.microsoft.com/office/drawing/2014/main" id="{E206A9B4-17FE-4AEE-9CF4-4996BEE0EE93}"/>
              </a:ext>
            </a:extLst>
          </p:cNvPr>
          <p:cNvSpPr>
            <a:spLocks noGrp="1"/>
          </p:cNvSpPr>
          <p:nvPr>
            <p:ph type="ftr" sz="quarter" idx="11"/>
          </p:nvPr>
        </p:nvSpPr>
        <p:spPr/>
        <p:txBody>
          <a:bodyPr/>
          <a:lstStyle/>
          <a:p>
            <a:r>
              <a:rPr lang="it-IT"/>
              <a:t>KEYBOARD</a:t>
            </a:r>
          </a:p>
        </p:txBody>
      </p:sp>
      <p:sp>
        <p:nvSpPr>
          <p:cNvPr id="5" name="Segnaposto numero diapositiva 4">
            <a:extLst>
              <a:ext uri="{FF2B5EF4-FFF2-40B4-BE49-F238E27FC236}">
                <a16:creationId xmlns:a16="http://schemas.microsoft.com/office/drawing/2014/main" id="{1797D98C-9FBA-48CE-894B-9079937E0166}"/>
              </a:ext>
            </a:extLst>
          </p:cNvPr>
          <p:cNvSpPr>
            <a:spLocks noGrp="1"/>
          </p:cNvSpPr>
          <p:nvPr>
            <p:ph type="sldNum" sz="quarter" idx="12"/>
          </p:nvPr>
        </p:nvSpPr>
        <p:spPr/>
        <p:txBody>
          <a:bodyPr/>
          <a:lstStyle/>
          <a:p>
            <a:fld id="{082953E9-BE0E-4C13-9BD5-116F380E9665}" type="slidenum">
              <a:rPr lang="it-IT" smtClean="0"/>
              <a:t>‹N›</a:t>
            </a:fld>
            <a:endParaRPr lang="it-IT"/>
          </a:p>
        </p:txBody>
      </p:sp>
    </p:spTree>
    <p:extLst>
      <p:ext uri="{BB962C8B-B14F-4D97-AF65-F5344CB8AC3E}">
        <p14:creationId xmlns:p14="http://schemas.microsoft.com/office/powerpoint/2010/main" val="2728015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AAC51A86-5422-4525-852D-1F5A722A0E22}"/>
              </a:ext>
            </a:extLst>
          </p:cNvPr>
          <p:cNvSpPr>
            <a:spLocks noGrp="1"/>
          </p:cNvSpPr>
          <p:nvPr>
            <p:ph type="dt" sz="half" idx="10"/>
          </p:nvPr>
        </p:nvSpPr>
        <p:spPr/>
        <p:txBody>
          <a:bodyPr/>
          <a:lstStyle/>
          <a:p>
            <a:endParaRPr lang="it-IT"/>
          </a:p>
        </p:txBody>
      </p:sp>
      <p:sp>
        <p:nvSpPr>
          <p:cNvPr id="3" name="Segnaposto piè di pagina 2">
            <a:extLst>
              <a:ext uri="{FF2B5EF4-FFF2-40B4-BE49-F238E27FC236}">
                <a16:creationId xmlns:a16="http://schemas.microsoft.com/office/drawing/2014/main" id="{7CF45E02-0F3D-4C79-A180-66EBBEE2EF52}"/>
              </a:ext>
            </a:extLst>
          </p:cNvPr>
          <p:cNvSpPr>
            <a:spLocks noGrp="1"/>
          </p:cNvSpPr>
          <p:nvPr>
            <p:ph type="ftr" sz="quarter" idx="11"/>
          </p:nvPr>
        </p:nvSpPr>
        <p:spPr/>
        <p:txBody>
          <a:bodyPr/>
          <a:lstStyle/>
          <a:p>
            <a:r>
              <a:rPr lang="it-IT"/>
              <a:t>KEYBOARD</a:t>
            </a:r>
          </a:p>
        </p:txBody>
      </p:sp>
      <p:sp>
        <p:nvSpPr>
          <p:cNvPr id="4" name="Segnaposto numero diapositiva 3">
            <a:extLst>
              <a:ext uri="{FF2B5EF4-FFF2-40B4-BE49-F238E27FC236}">
                <a16:creationId xmlns:a16="http://schemas.microsoft.com/office/drawing/2014/main" id="{B52ECFE9-8EA0-49CC-BB24-569692591D62}"/>
              </a:ext>
            </a:extLst>
          </p:cNvPr>
          <p:cNvSpPr>
            <a:spLocks noGrp="1"/>
          </p:cNvSpPr>
          <p:nvPr>
            <p:ph type="sldNum" sz="quarter" idx="12"/>
          </p:nvPr>
        </p:nvSpPr>
        <p:spPr/>
        <p:txBody>
          <a:bodyPr/>
          <a:lstStyle/>
          <a:p>
            <a:fld id="{082953E9-BE0E-4C13-9BD5-116F380E9665}" type="slidenum">
              <a:rPr lang="it-IT" smtClean="0"/>
              <a:t>‹N›</a:t>
            </a:fld>
            <a:endParaRPr lang="it-IT"/>
          </a:p>
        </p:txBody>
      </p:sp>
    </p:spTree>
    <p:extLst>
      <p:ext uri="{BB962C8B-B14F-4D97-AF65-F5344CB8AC3E}">
        <p14:creationId xmlns:p14="http://schemas.microsoft.com/office/powerpoint/2010/main" val="167213181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78" descr="G:\power_point\intranet\point02\img\up.gif"/>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4"/>
            <a:ext cx="9144000" cy="500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19"/>
          <p:cNvSpPr>
            <a:spLocks noGrp="1" noChangeAspect="1" noChangeArrowheads="1"/>
          </p:cNvSpPr>
          <p:nvPr>
            <p:ph type="title"/>
          </p:nvPr>
        </p:nvSpPr>
        <p:spPr bwMode="auto">
          <a:xfrm>
            <a:off x="1216027" y="1"/>
            <a:ext cx="7927975"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lvl="0"/>
            <a:r>
              <a:rPr lang="it-IT" altLang="it-IT"/>
              <a:t>Titolo diapositiva</a:t>
            </a:r>
          </a:p>
        </p:txBody>
      </p:sp>
      <p:sp>
        <p:nvSpPr>
          <p:cNvPr id="1028" name="Rectangle 66"/>
          <p:cNvSpPr>
            <a:spLocks noGrp="1" noChangeArrowheads="1"/>
          </p:cNvSpPr>
          <p:nvPr>
            <p:ph type="body" idx="1"/>
          </p:nvPr>
        </p:nvSpPr>
        <p:spPr bwMode="auto">
          <a:xfrm>
            <a:off x="500065" y="857250"/>
            <a:ext cx="8358187" cy="550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it-IT" altLang="it-IT" dirty="0"/>
              <a:t>Fare clic per modificare il testo</a:t>
            </a:r>
          </a:p>
          <a:p>
            <a:pPr lvl="1"/>
            <a:r>
              <a:rPr lang="it-IT" altLang="it-IT" dirty="0"/>
              <a:t>Testo</a:t>
            </a:r>
          </a:p>
          <a:p>
            <a:pPr lvl="2"/>
            <a:r>
              <a:rPr lang="it-IT" altLang="it-IT" dirty="0"/>
              <a:t>Testo</a:t>
            </a:r>
          </a:p>
          <a:p>
            <a:pPr lvl="3"/>
            <a:r>
              <a:rPr lang="it-IT" altLang="it-IT" dirty="0"/>
              <a:t>testo</a:t>
            </a:r>
          </a:p>
        </p:txBody>
      </p:sp>
      <p:pic>
        <p:nvPicPr>
          <p:cNvPr id="1029" name="Picture 74" descr="G:\power_point\ppoint_vale\proposta_1\powerpoint1_sec.gif"/>
          <p:cNvPicPr>
            <a:picLocks noChangeAspect="1" noChangeArrowheads="1"/>
          </p:cNvPicPr>
          <p:nvPr userDrawn="1"/>
        </p:nvPicPr>
        <p:blipFill>
          <a:blip r:embed="rId5">
            <a:extLst>
              <a:ext uri="{28A0092B-C50C-407E-A947-70E740481C1C}">
                <a14:useLocalDpi xmlns:a14="http://schemas.microsoft.com/office/drawing/2010/main" val="0"/>
              </a:ext>
            </a:extLst>
          </a:blip>
          <a:srcRect r="25000"/>
          <a:stretch>
            <a:fillRect/>
          </a:stretch>
        </p:blipFill>
        <p:spPr bwMode="auto">
          <a:xfrm>
            <a:off x="0" y="6553200"/>
            <a:ext cx="91440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30" name="Gruppo 9"/>
          <p:cNvGrpSpPr>
            <a:grpSpLocks/>
          </p:cNvGrpSpPr>
          <p:nvPr userDrawn="1"/>
        </p:nvGrpSpPr>
        <p:grpSpPr bwMode="auto">
          <a:xfrm>
            <a:off x="2" y="0"/>
            <a:ext cx="1000125" cy="928688"/>
            <a:chOff x="0" y="0"/>
            <a:chExt cx="857224" cy="835786"/>
          </a:xfrm>
        </p:grpSpPr>
        <p:sp>
          <p:nvSpPr>
            <p:cNvPr id="1034" name="Rettangolo 8"/>
            <p:cNvSpPr>
              <a:spLocks noChangeArrowheads="1"/>
            </p:cNvSpPr>
            <p:nvPr userDrawn="1"/>
          </p:nvSpPr>
          <p:spPr bwMode="auto">
            <a:xfrm>
              <a:off x="0" y="0"/>
              <a:ext cx="857224" cy="825785"/>
            </a:xfrm>
            <a:prstGeom prst="rect">
              <a:avLst/>
            </a:prstGeom>
            <a:solidFill>
              <a:schemeClr val="bg1"/>
            </a:solidFill>
            <a:ln>
              <a:noFill/>
            </a:ln>
            <a:extLst>
              <a:ext uri="{91240B29-F687-4F45-9708-019B960494DF}">
                <a14:hiddenLine xmlns:a14="http://schemas.microsoft.com/office/drawing/2010/main" w="9525" algn="ctr">
                  <a:solidFill>
                    <a:srgbClr val="000000"/>
                  </a:solidFill>
                  <a:round/>
                  <a:headEnd/>
                  <a:tailEnd/>
                </a14:hiddenLine>
              </a:ext>
            </a:extLst>
          </p:spPr>
          <p:txBody>
            <a:bodyPr lIns="0" tIns="0" rIns="0" bIns="0"/>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eaLnBrk="0" fontAlgn="base" hangingPunct="0">
                <a:spcBef>
                  <a:spcPct val="20000"/>
                </a:spcBef>
                <a:spcAft>
                  <a:spcPct val="0"/>
                </a:spcAft>
                <a:defRPr sz="2400">
                  <a:solidFill>
                    <a:schemeClr val="tx1"/>
                  </a:solidFill>
                  <a:latin typeface="Arial" charset="0"/>
                </a:defRPr>
              </a:lvl6pPr>
              <a:lvl7pPr marL="2971800" indent="-228600" eaLnBrk="0" fontAlgn="base" hangingPunct="0">
                <a:spcBef>
                  <a:spcPct val="20000"/>
                </a:spcBef>
                <a:spcAft>
                  <a:spcPct val="0"/>
                </a:spcAft>
                <a:defRPr sz="2400">
                  <a:solidFill>
                    <a:schemeClr val="tx1"/>
                  </a:solidFill>
                  <a:latin typeface="Arial" charset="0"/>
                </a:defRPr>
              </a:lvl7pPr>
              <a:lvl8pPr marL="3429000" indent="-228600" eaLnBrk="0" fontAlgn="base" hangingPunct="0">
                <a:spcBef>
                  <a:spcPct val="20000"/>
                </a:spcBef>
                <a:spcAft>
                  <a:spcPct val="0"/>
                </a:spcAft>
                <a:defRPr sz="2400">
                  <a:solidFill>
                    <a:schemeClr val="tx1"/>
                  </a:solidFill>
                  <a:latin typeface="Arial" charset="0"/>
                </a:defRPr>
              </a:lvl8pPr>
              <a:lvl9pPr marL="3886200" indent="-228600" eaLnBrk="0" fontAlgn="base" hangingPunct="0">
                <a:spcBef>
                  <a:spcPct val="20000"/>
                </a:spcBef>
                <a:spcAft>
                  <a:spcPct val="0"/>
                </a:spcAft>
                <a:defRPr sz="2400">
                  <a:solidFill>
                    <a:schemeClr val="tx1"/>
                  </a:solidFill>
                  <a:latin typeface="Arial" charset="0"/>
                </a:defRPr>
              </a:lvl9pPr>
            </a:lstStyle>
            <a:p>
              <a:pPr>
                <a:defRPr/>
              </a:pPr>
              <a:endParaRPr lang="en-US" altLang="it-IT" sz="2400"/>
            </a:p>
          </p:txBody>
        </p:sp>
        <p:pic>
          <p:nvPicPr>
            <p:cNvPr id="1035" name="Picture 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 y="1"/>
              <a:ext cx="852342" cy="8357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031" name="Text Box 71"/>
          <p:cNvSpPr txBox="1">
            <a:spLocks noChangeArrowheads="1"/>
          </p:cNvSpPr>
          <p:nvPr userDrawn="1"/>
        </p:nvSpPr>
        <p:spPr bwMode="auto">
          <a:xfrm>
            <a:off x="4286252" y="6569078"/>
            <a:ext cx="192881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eaLnBrk="0" fontAlgn="base" hangingPunct="0">
              <a:spcBef>
                <a:spcPct val="20000"/>
              </a:spcBef>
              <a:spcAft>
                <a:spcPct val="0"/>
              </a:spcAft>
              <a:defRPr sz="2400">
                <a:solidFill>
                  <a:schemeClr val="tx1"/>
                </a:solidFill>
                <a:latin typeface="Arial" charset="0"/>
              </a:defRPr>
            </a:lvl6pPr>
            <a:lvl7pPr marL="2971800" indent="-228600" eaLnBrk="0" fontAlgn="base" hangingPunct="0">
              <a:spcBef>
                <a:spcPct val="20000"/>
              </a:spcBef>
              <a:spcAft>
                <a:spcPct val="0"/>
              </a:spcAft>
              <a:defRPr sz="2400">
                <a:solidFill>
                  <a:schemeClr val="tx1"/>
                </a:solidFill>
                <a:latin typeface="Arial" charset="0"/>
              </a:defRPr>
            </a:lvl7pPr>
            <a:lvl8pPr marL="3429000" indent="-228600" eaLnBrk="0" fontAlgn="base" hangingPunct="0">
              <a:spcBef>
                <a:spcPct val="20000"/>
              </a:spcBef>
              <a:spcAft>
                <a:spcPct val="0"/>
              </a:spcAft>
              <a:defRPr sz="2400">
                <a:solidFill>
                  <a:schemeClr val="tx1"/>
                </a:solidFill>
                <a:latin typeface="Arial" charset="0"/>
              </a:defRPr>
            </a:lvl8pPr>
            <a:lvl9pPr marL="3886200" indent="-228600" eaLnBrk="0" fontAlgn="base" hangingPunct="0">
              <a:spcBef>
                <a:spcPct val="20000"/>
              </a:spcBef>
              <a:spcAft>
                <a:spcPct val="0"/>
              </a:spcAft>
              <a:defRPr sz="2400">
                <a:solidFill>
                  <a:schemeClr val="tx1"/>
                </a:solidFill>
                <a:latin typeface="Arial" charset="0"/>
              </a:defRPr>
            </a:lvl9pPr>
          </a:lstStyle>
          <a:p>
            <a:pPr algn="r">
              <a:spcBef>
                <a:spcPct val="50000"/>
              </a:spcBef>
              <a:defRPr/>
            </a:pPr>
            <a:r>
              <a:rPr lang="it-IT" sz="1200" dirty="0">
                <a:solidFill>
                  <a:srgbClr val="0066CC"/>
                </a:solidFill>
              </a:rPr>
              <a:t>federica.villa@polimi.it </a:t>
            </a:r>
          </a:p>
        </p:txBody>
      </p:sp>
      <p:sp>
        <p:nvSpPr>
          <p:cNvPr id="1032" name="Text Box 71"/>
          <p:cNvSpPr txBox="1">
            <a:spLocks noChangeArrowheads="1"/>
          </p:cNvSpPr>
          <p:nvPr userDrawn="1"/>
        </p:nvSpPr>
        <p:spPr bwMode="auto">
          <a:xfrm>
            <a:off x="7715252" y="6581778"/>
            <a:ext cx="71437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eaLnBrk="0" fontAlgn="base" hangingPunct="0">
              <a:spcBef>
                <a:spcPct val="20000"/>
              </a:spcBef>
              <a:spcAft>
                <a:spcPct val="0"/>
              </a:spcAft>
              <a:defRPr sz="2400">
                <a:solidFill>
                  <a:schemeClr val="tx1"/>
                </a:solidFill>
                <a:latin typeface="Arial" charset="0"/>
              </a:defRPr>
            </a:lvl6pPr>
            <a:lvl7pPr marL="2971800" indent="-228600" eaLnBrk="0" fontAlgn="base" hangingPunct="0">
              <a:spcBef>
                <a:spcPct val="20000"/>
              </a:spcBef>
              <a:spcAft>
                <a:spcPct val="0"/>
              </a:spcAft>
              <a:defRPr sz="2400">
                <a:solidFill>
                  <a:schemeClr val="tx1"/>
                </a:solidFill>
                <a:latin typeface="Arial" charset="0"/>
              </a:defRPr>
            </a:lvl7pPr>
            <a:lvl8pPr marL="3429000" indent="-228600" eaLnBrk="0" fontAlgn="base" hangingPunct="0">
              <a:spcBef>
                <a:spcPct val="20000"/>
              </a:spcBef>
              <a:spcAft>
                <a:spcPct val="0"/>
              </a:spcAft>
              <a:defRPr sz="2400">
                <a:solidFill>
                  <a:schemeClr val="tx1"/>
                </a:solidFill>
                <a:latin typeface="Arial" charset="0"/>
              </a:defRPr>
            </a:lvl8pPr>
            <a:lvl9pPr marL="3886200" indent="-228600" eaLnBrk="0" fontAlgn="base" hangingPunct="0">
              <a:spcBef>
                <a:spcPct val="20000"/>
              </a:spcBef>
              <a:spcAft>
                <a:spcPct val="0"/>
              </a:spcAft>
              <a:defRPr sz="2400">
                <a:solidFill>
                  <a:schemeClr val="tx1"/>
                </a:solidFill>
                <a:latin typeface="Arial" charset="0"/>
              </a:defRPr>
            </a:lvl9pPr>
          </a:lstStyle>
          <a:p>
            <a:pPr>
              <a:spcBef>
                <a:spcPct val="50000"/>
              </a:spcBef>
              <a:defRPr/>
            </a:pPr>
            <a:fld id="{0CE84C76-1CF2-43B5-AB1E-13BF9A8B4B3C}" type="slidenum">
              <a:rPr lang="it-IT" sz="1200" smtClean="0">
                <a:solidFill>
                  <a:srgbClr val="0066CC"/>
                </a:solidFill>
              </a:rPr>
              <a:pPr>
                <a:spcBef>
                  <a:spcPct val="50000"/>
                </a:spcBef>
                <a:defRPr/>
              </a:pPr>
              <a:t>‹N›</a:t>
            </a:fld>
            <a:r>
              <a:rPr lang="it-IT" sz="1200" dirty="0">
                <a:solidFill>
                  <a:srgbClr val="0066CC"/>
                </a:solidFill>
              </a:rPr>
              <a:t> / 11 </a:t>
            </a:r>
          </a:p>
        </p:txBody>
      </p:sp>
      <p:sp>
        <p:nvSpPr>
          <p:cNvPr id="1033" name="Text Box 71"/>
          <p:cNvSpPr txBox="1">
            <a:spLocks noChangeArrowheads="1"/>
          </p:cNvSpPr>
          <p:nvPr userDrawn="1"/>
        </p:nvSpPr>
        <p:spPr bwMode="auto">
          <a:xfrm>
            <a:off x="214315" y="6581778"/>
            <a:ext cx="378618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eaLnBrk="0" fontAlgn="base" hangingPunct="0">
              <a:spcBef>
                <a:spcPct val="20000"/>
              </a:spcBef>
              <a:spcAft>
                <a:spcPct val="0"/>
              </a:spcAft>
              <a:defRPr sz="2400">
                <a:solidFill>
                  <a:schemeClr val="tx1"/>
                </a:solidFill>
                <a:latin typeface="Arial" charset="0"/>
              </a:defRPr>
            </a:lvl6pPr>
            <a:lvl7pPr marL="2971800" indent="-228600" eaLnBrk="0" fontAlgn="base" hangingPunct="0">
              <a:spcBef>
                <a:spcPct val="20000"/>
              </a:spcBef>
              <a:spcAft>
                <a:spcPct val="0"/>
              </a:spcAft>
              <a:defRPr sz="2400">
                <a:solidFill>
                  <a:schemeClr val="tx1"/>
                </a:solidFill>
                <a:latin typeface="Arial" charset="0"/>
              </a:defRPr>
            </a:lvl7pPr>
            <a:lvl8pPr marL="3429000" indent="-228600" eaLnBrk="0" fontAlgn="base" hangingPunct="0">
              <a:spcBef>
                <a:spcPct val="20000"/>
              </a:spcBef>
              <a:spcAft>
                <a:spcPct val="0"/>
              </a:spcAft>
              <a:defRPr sz="2400">
                <a:solidFill>
                  <a:schemeClr val="tx1"/>
                </a:solidFill>
                <a:latin typeface="Arial" charset="0"/>
              </a:defRPr>
            </a:lvl8pPr>
            <a:lvl9pPr marL="3886200" indent="-228600" eaLnBrk="0" fontAlgn="base" hangingPunct="0">
              <a:spcBef>
                <a:spcPct val="20000"/>
              </a:spcBef>
              <a:spcAft>
                <a:spcPct val="0"/>
              </a:spcAft>
              <a:defRPr sz="2400">
                <a:solidFill>
                  <a:schemeClr val="tx1"/>
                </a:solidFill>
                <a:latin typeface="Arial" charset="0"/>
              </a:defRPr>
            </a:lvl9pPr>
          </a:lstStyle>
          <a:p>
            <a:pPr>
              <a:spcBef>
                <a:spcPct val="50000"/>
              </a:spcBef>
              <a:defRPr/>
            </a:pPr>
            <a:r>
              <a:rPr lang="en-US" sz="1200" b="1" dirty="0">
                <a:solidFill>
                  <a:srgbClr val="0066CC"/>
                </a:solidFill>
              </a:rPr>
              <a:t>STM32</a:t>
            </a:r>
            <a:r>
              <a:rPr lang="en-US" sz="1200" dirty="0">
                <a:solidFill>
                  <a:srgbClr val="0066CC"/>
                </a:solidFill>
              </a:rPr>
              <a:t>: KEYBOARD</a:t>
            </a:r>
          </a:p>
        </p:txBody>
      </p:sp>
    </p:spTree>
  </p:cSld>
  <p:clrMap bg1="lt1" tx1="dk1" bg2="lt2" tx2="dk2" accent1="accent1" accent2="accent2" accent3="accent3" accent4="accent4" accent5="accent5" accent6="accent6" hlink="hlink" folHlink="folHlink"/>
  <p:sldLayoutIdLst>
    <p:sldLayoutId id="2147484000" r:id="rId1"/>
    <p:sldLayoutId id="2147483999" r:id="rId2"/>
  </p:sldLayoutIdLst>
  <p:hf sldNum="0" hdr="0" dt="0"/>
  <p:txStyles>
    <p:titleStyle>
      <a:lvl1pPr algn="l" rtl="0" eaLnBrk="0" fontAlgn="base" hangingPunct="0">
        <a:spcBef>
          <a:spcPct val="0"/>
        </a:spcBef>
        <a:spcAft>
          <a:spcPct val="0"/>
        </a:spcAft>
        <a:defRPr sz="2800" b="1">
          <a:solidFill>
            <a:srgbClr val="0066CC"/>
          </a:solidFill>
          <a:latin typeface="+mj-lt"/>
          <a:ea typeface="+mj-ea"/>
          <a:cs typeface="+mj-cs"/>
        </a:defRPr>
      </a:lvl1pPr>
      <a:lvl2pPr algn="l" rtl="0" eaLnBrk="0" fontAlgn="base" hangingPunct="0">
        <a:spcBef>
          <a:spcPct val="0"/>
        </a:spcBef>
        <a:spcAft>
          <a:spcPct val="0"/>
        </a:spcAft>
        <a:defRPr sz="2800" b="1">
          <a:solidFill>
            <a:srgbClr val="0066CC"/>
          </a:solidFill>
          <a:latin typeface="Arial" pitchFamily="34" charset="0"/>
        </a:defRPr>
      </a:lvl2pPr>
      <a:lvl3pPr algn="l" rtl="0" eaLnBrk="0" fontAlgn="base" hangingPunct="0">
        <a:spcBef>
          <a:spcPct val="0"/>
        </a:spcBef>
        <a:spcAft>
          <a:spcPct val="0"/>
        </a:spcAft>
        <a:defRPr sz="2800" b="1">
          <a:solidFill>
            <a:srgbClr val="0066CC"/>
          </a:solidFill>
          <a:latin typeface="Arial" pitchFamily="34" charset="0"/>
        </a:defRPr>
      </a:lvl3pPr>
      <a:lvl4pPr algn="l" rtl="0" eaLnBrk="0" fontAlgn="base" hangingPunct="0">
        <a:spcBef>
          <a:spcPct val="0"/>
        </a:spcBef>
        <a:spcAft>
          <a:spcPct val="0"/>
        </a:spcAft>
        <a:defRPr sz="2800" b="1">
          <a:solidFill>
            <a:srgbClr val="0066CC"/>
          </a:solidFill>
          <a:latin typeface="Arial" pitchFamily="34" charset="0"/>
        </a:defRPr>
      </a:lvl4pPr>
      <a:lvl5pPr algn="l" rtl="0" eaLnBrk="0" fontAlgn="base" hangingPunct="0">
        <a:spcBef>
          <a:spcPct val="0"/>
        </a:spcBef>
        <a:spcAft>
          <a:spcPct val="0"/>
        </a:spcAft>
        <a:defRPr sz="2800" b="1">
          <a:solidFill>
            <a:srgbClr val="0066CC"/>
          </a:solidFill>
          <a:latin typeface="Arial" pitchFamily="34" charset="0"/>
        </a:defRPr>
      </a:lvl5pPr>
      <a:lvl6pPr marL="457189" algn="l" rtl="0" eaLnBrk="0" fontAlgn="base" hangingPunct="0">
        <a:spcBef>
          <a:spcPct val="0"/>
        </a:spcBef>
        <a:spcAft>
          <a:spcPct val="0"/>
        </a:spcAft>
        <a:defRPr sz="2200" b="1">
          <a:solidFill>
            <a:srgbClr val="003F6E"/>
          </a:solidFill>
          <a:latin typeface="Arial" pitchFamily="34" charset="0"/>
        </a:defRPr>
      </a:lvl6pPr>
      <a:lvl7pPr marL="914377" algn="l" rtl="0" eaLnBrk="0" fontAlgn="base" hangingPunct="0">
        <a:spcBef>
          <a:spcPct val="0"/>
        </a:spcBef>
        <a:spcAft>
          <a:spcPct val="0"/>
        </a:spcAft>
        <a:defRPr sz="2200" b="1">
          <a:solidFill>
            <a:srgbClr val="003F6E"/>
          </a:solidFill>
          <a:latin typeface="Arial" pitchFamily="34" charset="0"/>
        </a:defRPr>
      </a:lvl7pPr>
      <a:lvl8pPr marL="1371566" algn="l" rtl="0" eaLnBrk="0" fontAlgn="base" hangingPunct="0">
        <a:spcBef>
          <a:spcPct val="0"/>
        </a:spcBef>
        <a:spcAft>
          <a:spcPct val="0"/>
        </a:spcAft>
        <a:defRPr sz="2200" b="1">
          <a:solidFill>
            <a:srgbClr val="003F6E"/>
          </a:solidFill>
          <a:latin typeface="Arial" pitchFamily="34" charset="0"/>
        </a:defRPr>
      </a:lvl8pPr>
      <a:lvl9pPr marL="1828754" algn="l" rtl="0" eaLnBrk="0" fontAlgn="base" hangingPunct="0">
        <a:spcBef>
          <a:spcPct val="0"/>
        </a:spcBef>
        <a:spcAft>
          <a:spcPct val="0"/>
        </a:spcAft>
        <a:defRPr sz="2200" b="1">
          <a:solidFill>
            <a:srgbClr val="003F6E"/>
          </a:solidFill>
          <a:latin typeface="Arial" pitchFamily="34" charset="0"/>
        </a:defRPr>
      </a:lvl9pPr>
    </p:titleStyle>
    <p:bodyStyle>
      <a:lvl1pPr marL="342891" indent="-342891" algn="l" rtl="0" eaLnBrk="0" fontAlgn="base" hangingPunct="0">
        <a:spcBef>
          <a:spcPct val="20000"/>
        </a:spcBef>
        <a:spcAft>
          <a:spcPct val="0"/>
        </a:spcAft>
        <a:defRPr sz="2000">
          <a:solidFill>
            <a:schemeClr val="tx1"/>
          </a:solidFill>
          <a:latin typeface="+mn-lt"/>
          <a:ea typeface="+mn-ea"/>
          <a:cs typeface="+mn-cs"/>
        </a:defRPr>
      </a:lvl1pPr>
      <a:lvl2pPr marL="742932" indent="-285744" algn="l" rtl="0" eaLnBrk="0" fontAlgn="base" hangingPunct="0">
        <a:spcBef>
          <a:spcPct val="20000"/>
        </a:spcBef>
        <a:spcAft>
          <a:spcPct val="0"/>
        </a:spcAft>
        <a:buClr>
          <a:srgbClr val="004C80"/>
        </a:buClr>
        <a:buSzPct val="85000"/>
        <a:buFont typeface="Wingdings" pitchFamily="2" charset="2"/>
        <a:buChar char="§"/>
        <a:defRPr sz="2000">
          <a:solidFill>
            <a:schemeClr val="tx1"/>
          </a:solidFill>
          <a:latin typeface="+mn-lt"/>
        </a:defRPr>
      </a:lvl2pPr>
      <a:lvl3pPr marL="1142971" indent="-228594" algn="l" rtl="0" eaLnBrk="0" fontAlgn="base" hangingPunct="0">
        <a:spcBef>
          <a:spcPct val="20000"/>
        </a:spcBef>
        <a:spcAft>
          <a:spcPct val="0"/>
        </a:spcAft>
        <a:buClr>
          <a:srgbClr val="004D82"/>
        </a:buClr>
        <a:buChar char="•"/>
        <a:defRPr>
          <a:solidFill>
            <a:schemeClr val="tx1"/>
          </a:solidFill>
          <a:latin typeface="+mn-lt"/>
        </a:defRPr>
      </a:lvl3pPr>
      <a:lvl4pPr marL="1600160" indent="-228594" algn="l" rtl="0" eaLnBrk="0" fontAlgn="base" hangingPunct="0">
        <a:spcBef>
          <a:spcPct val="20000"/>
        </a:spcBef>
        <a:spcAft>
          <a:spcPct val="0"/>
        </a:spcAft>
        <a:buClr>
          <a:srgbClr val="004C80"/>
        </a:buClr>
        <a:buChar char="–"/>
        <a:defRPr>
          <a:solidFill>
            <a:schemeClr val="tx1"/>
          </a:solidFill>
          <a:latin typeface="+mn-lt"/>
        </a:defRPr>
      </a:lvl4pPr>
      <a:lvl5pPr marL="2057349" indent="-228594" algn="l" rtl="0" eaLnBrk="0" fontAlgn="base" hangingPunct="0">
        <a:spcBef>
          <a:spcPct val="20000"/>
        </a:spcBef>
        <a:spcAft>
          <a:spcPct val="0"/>
        </a:spcAft>
        <a:buChar char="»"/>
        <a:defRPr>
          <a:solidFill>
            <a:schemeClr val="tx1"/>
          </a:solidFill>
          <a:latin typeface="Minion Web" pitchFamily="18" charset="0"/>
        </a:defRPr>
      </a:lvl5pPr>
      <a:lvl6pPr marL="2514537" indent="-228594" algn="l" rtl="0" eaLnBrk="0" fontAlgn="base" hangingPunct="0">
        <a:spcBef>
          <a:spcPct val="20000"/>
        </a:spcBef>
        <a:spcAft>
          <a:spcPct val="0"/>
        </a:spcAft>
        <a:buChar char="»"/>
        <a:defRPr>
          <a:solidFill>
            <a:schemeClr val="tx1"/>
          </a:solidFill>
          <a:latin typeface="Minion Web" pitchFamily="18" charset="0"/>
        </a:defRPr>
      </a:lvl6pPr>
      <a:lvl7pPr marL="2971726" indent="-228594" algn="l" rtl="0" eaLnBrk="0" fontAlgn="base" hangingPunct="0">
        <a:spcBef>
          <a:spcPct val="20000"/>
        </a:spcBef>
        <a:spcAft>
          <a:spcPct val="0"/>
        </a:spcAft>
        <a:buChar char="»"/>
        <a:defRPr>
          <a:solidFill>
            <a:schemeClr val="tx1"/>
          </a:solidFill>
          <a:latin typeface="Minion Web" pitchFamily="18" charset="0"/>
        </a:defRPr>
      </a:lvl7pPr>
      <a:lvl8pPr marL="3428914" indent="-228594" algn="l" rtl="0" eaLnBrk="0" fontAlgn="base" hangingPunct="0">
        <a:spcBef>
          <a:spcPct val="20000"/>
        </a:spcBef>
        <a:spcAft>
          <a:spcPct val="0"/>
        </a:spcAft>
        <a:buChar char="»"/>
        <a:defRPr>
          <a:solidFill>
            <a:schemeClr val="tx1"/>
          </a:solidFill>
          <a:latin typeface="Minion Web" pitchFamily="18" charset="0"/>
        </a:defRPr>
      </a:lvl8pPr>
      <a:lvl9pPr marL="3886103" indent="-228594" algn="l" rtl="0" eaLnBrk="0" fontAlgn="base" hangingPunct="0">
        <a:spcBef>
          <a:spcPct val="20000"/>
        </a:spcBef>
        <a:spcAft>
          <a:spcPct val="0"/>
        </a:spcAft>
        <a:buChar char="»"/>
        <a:defRPr>
          <a:solidFill>
            <a:schemeClr val="tx1"/>
          </a:solidFill>
          <a:latin typeface="Minion Web" pitchFamily="18" charset="0"/>
        </a:defRPr>
      </a:lvl9pPr>
    </p:bodyStyle>
    <p:otherStyle>
      <a:defPPr>
        <a:defRPr lang="it-IT"/>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2CF1FF5F-5C52-4C1B-B25C-929BC956A5C7}"/>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042ACCBB-5428-4133-8686-C698AB17AF49}"/>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5C2D954-EF3C-4D4D-BFF0-2C787535BE2C}"/>
              </a:ext>
            </a:extLst>
          </p:cNvPr>
          <p:cNvSpPr>
            <a:spLocks noGrp="1"/>
          </p:cNvSpPr>
          <p:nvPr>
            <p:ph type="dt" sz="half" idx="2"/>
          </p:nvPr>
        </p:nvSpPr>
        <p:spPr>
          <a:xfrm>
            <a:off x="628650" y="6356354"/>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it-IT" dirty="0"/>
          </a:p>
        </p:txBody>
      </p:sp>
      <p:sp>
        <p:nvSpPr>
          <p:cNvPr id="5" name="Segnaposto piè di pagina 4">
            <a:extLst>
              <a:ext uri="{FF2B5EF4-FFF2-40B4-BE49-F238E27FC236}">
                <a16:creationId xmlns:a16="http://schemas.microsoft.com/office/drawing/2014/main" id="{E473DF7D-841E-4302-910E-08A951577AA2}"/>
              </a:ext>
            </a:extLst>
          </p:cNvPr>
          <p:cNvSpPr>
            <a:spLocks noGrp="1"/>
          </p:cNvSpPr>
          <p:nvPr>
            <p:ph type="ftr" sz="quarter" idx="3"/>
          </p:nvPr>
        </p:nvSpPr>
        <p:spPr>
          <a:xfrm>
            <a:off x="3028950" y="6356354"/>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dirty="0"/>
          </a:p>
        </p:txBody>
      </p:sp>
      <p:sp>
        <p:nvSpPr>
          <p:cNvPr id="6" name="Segnaposto numero diapositiva 5">
            <a:extLst>
              <a:ext uri="{FF2B5EF4-FFF2-40B4-BE49-F238E27FC236}">
                <a16:creationId xmlns:a16="http://schemas.microsoft.com/office/drawing/2014/main" id="{164D928D-D1EC-4D98-B502-2E92D3E4DB04}"/>
              </a:ext>
            </a:extLst>
          </p:cNvPr>
          <p:cNvSpPr>
            <a:spLocks noGrp="1"/>
          </p:cNvSpPr>
          <p:nvPr>
            <p:ph type="sldNum" sz="quarter" idx="4"/>
          </p:nvPr>
        </p:nvSpPr>
        <p:spPr>
          <a:xfrm>
            <a:off x="6457950" y="6356354"/>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2953E9-BE0E-4C13-9BD5-116F380E9665}" type="slidenum">
              <a:rPr lang="it-IT" smtClean="0"/>
              <a:t>‹N›</a:t>
            </a:fld>
            <a:endParaRPr lang="it-IT"/>
          </a:p>
        </p:txBody>
      </p:sp>
    </p:spTree>
    <p:extLst>
      <p:ext uri="{BB962C8B-B14F-4D97-AF65-F5344CB8AC3E}">
        <p14:creationId xmlns:p14="http://schemas.microsoft.com/office/powerpoint/2010/main" val="263958209"/>
      </p:ext>
    </p:extLst>
  </p:cSld>
  <p:clrMap bg1="lt1" tx1="dk1" bg2="lt2" tx2="dk2" accent1="accent1" accent2="accent2" accent3="accent3" accent4="accent4" accent5="accent5" accent6="accent6" hlink="hlink" folHlink="folHlink"/>
  <p:sldLayoutIdLst>
    <p:sldLayoutId id="2147484002" r:id="rId1"/>
    <p:sldLayoutId id="2147484003" r:id="rId2"/>
    <p:sldLayoutId id="2147484004" r:id="rId3"/>
    <p:sldLayoutId id="2147484005" r:id="rId4"/>
    <p:sldLayoutId id="2147484006" r:id="rId5"/>
    <p:sldLayoutId id="2147484007" r:id="rId6"/>
    <p:sldLayoutId id="2147484008" r:id="rId7"/>
    <p:sldLayoutId id="2147484009" r:id="rId8"/>
    <p:sldLayoutId id="2147484010" r:id="rId9"/>
    <p:sldLayoutId id="2147484011" r:id="rId10"/>
    <p:sldLayoutId id="2147484012" r:id="rId11"/>
  </p:sldLayoutIdLst>
  <p:hf sldNum="0" hdr="0" dt="0"/>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ext Box 15"/>
          <p:cNvSpPr txBox="1">
            <a:spLocks noChangeArrowheads="1"/>
          </p:cNvSpPr>
          <p:nvPr/>
        </p:nvSpPr>
        <p:spPr bwMode="auto">
          <a:xfrm>
            <a:off x="1714502" y="5000628"/>
            <a:ext cx="7310439" cy="1508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2000">
                <a:solidFill>
                  <a:schemeClr val="tx1"/>
                </a:solidFill>
                <a:latin typeface="Arial" charset="0"/>
              </a:defRPr>
            </a:lvl1pPr>
            <a:lvl2pPr marL="742950" indent="-285750">
              <a:buClr>
                <a:srgbClr val="004C80"/>
              </a:buClr>
              <a:buSzPct val="85000"/>
              <a:buFont typeface="Wingdings" pitchFamily="2" charset="2"/>
              <a:buChar char="§"/>
              <a:defRPr sz="2000">
                <a:solidFill>
                  <a:schemeClr val="tx1"/>
                </a:solidFill>
                <a:latin typeface="Arial" charset="0"/>
              </a:defRPr>
            </a:lvl2pPr>
            <a:lvl3pPr marL="1143000" indent="-228600">
              <a:buClr>
                <a:srgbClr val="004D82"/>
              </a:buClr>
              <a:buChar char="•"/>
              <a:defRPr>
                <a:solidFill>
                  <a:schemeClr val="tx1"/>
                </a:solidFill>
                <a:latin typeface="Arial" charset="0"/>
              </a:defRPr>
            </a:lvl3pPr>
            <a:lvl4pPr marL="1600200" indent="-228600">
              <a:buClr>
                <a:srgbClr val="004C80"/>
              </a:buClr>
              <a:buChar char="–"/>
              <a:defRPr>
                <a:solidFill>
                  <a:schemeClr val="tx1"/>
                </a:solidFill>
                <a:latin typeface="Arial" charset="0"/>
              </a:defRPr>
            </a:lvl4pPr>
            <a:lvl5pPr marL="2057400" indent="-228600">
              <a:buChar char="»"/>
              <a:defRPr>
                <a:solidFill>
                  <a:schemeClr val="tx1"/>
                </a:solidFill>
                <a:latin typeface="Minion Web" pitchFamily="18" charset="0"/>
              </a:defRPr>
            </a:lvl5pPr>
            <a:lvl6pPr marL="2514600" indent="-228600" eaLnBrk="0" fontAlgn="base" hangingPunct="0">
              <a:spcBef>
                <a:spcPct val="20000"/>
              </a:spcBef>
              <a:spcAft>
                <a:spcPct val="0"/>
              </a:spcAft>
              <a:buChar char="»"/>
              <a:defRPr>
                <a:solidFill>
                  <a:schemeClr val="tx1"/>
                </a:solidFill>
                <a:latin typeface="Minion Web" pitchFamily="18" charset="0"/>
              </a:defRPr>
            </a:lvl6pPr>
            <a:lvl7pPr marL="2971800" indent="-228600" eaLnBrk="0" fontAlgn="base" hangingPunct="0">
              <a:spcBef>
                <a:spcPct val="20000"/>
              </a:spcBef>
              <a:spcAft>
                <a:spcPct val="0"/>
              </a:spcAft>
              <a:buChar char="»"/>
              <a:defRPr>
                <a:solidFill>
                  <a:schemeClr val="tx1"/>
                </a:solidFill>
                <a:latin typeface="Minion Web" pitchFamily="18" charset="0"/>
              </a:defRPr>
            </a:lvl7pPr>
            <a:lvl8pPr marL="3429000" indent="-228600" eaLnBrk="0" fontAlgn="base" hangingPunct="0">
              <a:spcBef>
                <a:spcPct val="20000"/>
              </a:spcBef>
              <a:spcAft>
                <a:spcPct val="0"/>
              </a:spcAft>
              <a:buChar char="»"/>
              <a:defRPr>
                <a:solidFill>
                  <a:schemeClr val="tx1"/>
                </a:solidFill>
                <a:latin typeface="Minion Web" pitchFamily="18" charset="0"/>
              </a:defRPr>
            </a:lvl8pPr>
            <a:lvl9pPr marL="3886200" indent="-228600" eaLnBrk="0" fontAlgn="base" hangingPunct="0">
              <a:spcBef>
                <a:spcPct val="20000"/>
              </a:spcBef>
              <a:spcAft>
                <a:spcPct val="0"/>
              </a:spcAft>
              <a:buChar char="»"/>
              <a:defRPr>
                <a:solidFill>
                  <a:schemeClr val="tx1"/>
                </a:solidFill>
                <a:latin typeface="Minion Web" pitchFamily="18" charset="0"/>
              </a:defRPr>
            </a:lvl9pPr>
          </a:lstStyle>
          <a:p>
            <a:pPr>
              <a:spcBef>
                <a:spcPts val="600"/>
              </a:spcBef>
            </a:pPr>
            <a:r>
              <a:rPr lang="it-IT" altLang="it-IT" sz="4400" b="1" dirty="0">
                <a:solidFill>
                  <a:srgbClr val="0066CC"/>
                </a:solidFill>
              </a:rPr>
              <a:t>STM32 – KEYBOARD</a:t>
            </a:r>
          </a:p>
          <a:p>
            <a:pPr>
              <a:spcBef>
                <a:spcPts val="600"/>
              </a:spcBef>
            </a:pPr>
            <a:r>
              <a:rPr lang="en-US" altLang="it-IT" sz="2600" b="1" dirty="0">
                <a:solidFill>
                  <a:srgbClr val="0066CC"/>
                </a:solidFill>
              </a:rPr>
              <a:t>	</a:t>
            </a:r>
            <a:endParaRPr lang="en-US" altLang="it-IT" sz="1000" dirty="0">
              <a:solidFill>
                <a:srgbClr val="0066CC"/>
              </a:solidFill>
            </a:endParaRPr>
          </a:p>
          <a:p>
            <a:pPr algn="ctr">
              <a:spcBef>
                <a:spcPts val="600"/>
              </a:spcBef>
            </a:pPr>
            <a:r>
              <a:rPr lang="en-US" altLang="it-IT" sz="1800" dirty="0">
                <a:solidFill>
                  <a:srgbClr val="0066CC"/>
                </a:solidFill>
              </a:rPr>
              <a:t>Dr. Federica Villa</a:t>
            </a:r>
            <a:endParaRPr lang="it-IT" altLang="it-IT" sz="1800" dirty="0">
              <a:solidFill>
                <a:srgbClr val="33CC3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Project hints</a:t>
            </a:r>
          </a:p>
        </p:txBody>
      </p:sp>
      <p:sp>
        <p:nvSpPr>
          <p:cNvPr id="3" name="CasellaDiTesto 2"/>
          <p:cNvSpPr txBox="1"/>
          <p:nvPr/>
        </p:nvSpPr>
        <p:spPr bwMode="auto">
          <a:xfrm>
            <a:off x="107504" y="1052736"/>
            <a:ext cx="8712968" cy="5324535"/>
          </a:xfrm>
          <a:prstGeom prst="rect">
            <a:avLst/>
          </a:prstGeom>
          <a:noFill/>
          <a:ln w="9525">
            <a:noFill/>
            <a:miter lim="800000"/>
            <a:headEnd/>
            <a:tailEnd/>
          </a:ln>
          <a:effectLst/>
        </p:spPr>
        <p:txBody>
          <a:bodyPr wrap="square" rtlCol="0">
            <a:spAutoFit/>
          </a:bodyPr>
          <a:lstStyle/>
          <a:p>
            <a:pPr marL="342900" indent="-342900">
              <a:spcBef>
                <a:spcPct val="50000"/>
              </a:spcBef>
              <a:buFont typeface="Arial" panose="020B0604020202020204" pitchFamily="34" charset="0"/>
              <a:buChar char="•"/>
            </a:pPr>
            <a:r>
              <a:rPr lang="en-US" sz="2000" dirty="0">
                <a:solidFill>
                  <a:srgbClr val="0070C0"/>
                </a:solidFill>
                <a:latin typeface="Arial" pitchFamily="34" charset="0"/>
              </a:rPr>
              <a:t>Configure the 8 GPIOs required to scan the keyboard.</a:t>
            </a:r>
          </a:p>
          <a:p>
            <a:pPr marL="342900" indent="-342900">
              <a:spcBef>
                <a:spcPct val="50000"/>
              </a:spcBef>
              <a:buFont typeface="Arial" panose="020B0604020202020204" pitchFamily="34" charset="0"/>
              <a:buChar char="•"/>
            </a:pPr>
            <a:endParaRPr lang="en-US" sz="2000" dirty="0">
              <a:solidFill>
                <a:srgbClr val="0070C0"/>
              </a:solidFill>
              <a:latin typeface="Arial" pitchFamily="34" charset="0"/>
            </a:endParaRPr>
          </a:p>
          <a:p>
            <a:pPr marL="342900" indent="-342900">
              <a:spcBef>
                <a:spcPct val="50000"/>
              </a:spcBef>
              <a:buFont typeface="Arial" panose="020B0604020202020204" pitchFamily="34" charset="0"/>
              <a:buChar char="•"/>
            </a:pPr>
            <a:r>
              <a:rPr lang="en-US" sz="2000" dirty="0">
                <a:solidFill>
                  <a:srgbClr val="0070C0"/>
                </a:solidFill>
                <a:latin typeface="Arial" pitchFamily="34" charset="0"/>
              </a:rPr>
              <a:t>Setup a timer to provide an interrupt every few </a:t>
            </a:r>
            <a:r>
              <a:rPr lang="en-US" sz="2000" dirty="0" err="1">
                <a:solidFill>
                  <a:srgbClr val="0070C0"/>
                </a:solidFill>
                <a:latin typeface="Arial" pitchFamily="34" charset="0"/>
              </a:rPr>
              <a:t>ms.</a:t>
            </a:r>
            <a:r>
              <a:rPr lang="en-US" sz="2000" dirty="0">
                <a:solidFill>
                  <a:srgbClr val="0070C0"/>
                </a:solidFill>
                <a:latin typeface="Arial" pitchFamily="34" charset="0"/>
              </a:rPr>
              <a:t> In the callback, acquire the status of the 4 rows and then enable a new column.</a:t>
            </a:r>
            <a:br>
              <a:rPr lang="en-US" sz="2000" dirty="0">
                <a:solidFill>
                  <a:srgbClr val="0070C0"/>
                </a:solidFill>
                <a:latin typeface="Arial" pitchFamily="34" charset="0"/>
              </a:rPr>
            </a:br>
            <a:r>
              <a:rPr lang="en-US" sz="2000" dirty="0">
                <a:solidFill>
                  <a:srgbClr val="0070C0"/>
                </a:solidFill>
                <a:latin typeface="Arial" pitchFamily="34" charset="0"/>
              </a:rPr>
              <a:t>Figure out a way to keep track of when each of the 16 keys is pressed and for how long.</a:t>
            </a:r>
          </a:p>
          <a:p>
            <a:pPr marL="342900" indent="-342900">
              <a:spcBef>
                <a:spcPct val="50000"/>
              </a:spcBef>
              <a:buFont typeface="Arial" panose="020B0604020202020204" pitchFamily="34" charset="0"/>
              <a:buChar char="•"/>
            </a:pPr>
            <a:endParaRPr lang="en-US" sz="2000" dirty="0">
              <a:solidFill>
                <a:srgbClr val="0070C0"/>
              </a:solidFill>
              <a:latin typeface="Arial" pitchFamily="34" charset="0"/>
            </a:endParaRPr>
          </a:p>
          <a:p>
            <a:pPr marL="342900" indent="-342900">
              <a:spcBef>
                <a:spcPct val="50000"/>
              </a:spcBef>
              <a:buFont typeface="Arial" panose="020B0604020202020204" pitchFamily="34" charset="0"/>
              <a:buChar char="•"/>
            </a:pPr>
            <a:r>
              <a:rPr lang="en-US" sz="2000" dirty="0">
                <a:solidFill>
                  <a:srgbClr val="0070C0"/>
                </a:solidFill>
                <a:latin typeface="Arial" pitchFamily="34" charset="0"/>
              </a:rPr>
              <a:t>Within the loop(), if a key is pressed long enough, send the corresponding character to PC via UART. Do not repeat the key send if the key remain pressed. Send the code again if the key is released and pressed again.</a:t>
            </a:r>
          </a:p>
          <a:p>
            <a:pPr marL="342900" indent="-342900">
              <a:spcBef>
                <a:spcPct val="50000"/>
              </a:spcBef>
              <a:buFont typeface="Arial" panose="020B0604020202020204" pitchFamily="34" charset="0"/>
              <a:buChar char="•"/>
            </a:pPr>
            <a:endParaRPr lang="en-US" sz="2000" dirty="0">
              <a:solidFill>
                <a:srgbClr val="0070C0"/>
              </a:solidFill>
              <a:latin typeface="Arial" pitchFamily="34" charset="0"/>
            </a:endParaRPr>
          </a:p>
          <a:p>
            <a:pPr marL="342900" indent="-342900">
              <a:spcBef>
                <a:spcPct val="50000"/>
              </a:spcBef>
              <a:buFont typeface="Arial" panose="020B0604020202020204" pitchFamily="34" charset="0"/>
              <a:buChar char="•"/>
            </a:pPr>
            <a:r>
              <a:rPr lang="en-US" sz="2000" dirty="0">
                <a:solidFill>
                  <a:srgbClr val="0070C0"/>
                </a:solidFill>
                <a:latin typeface="Arial" pitchFamily="34" charset="0"/>
              </a:rPr>
              <a:t>Compile and debug the code. (Suggestion: step through each column slowly and check the code operation)</a:t>
            </a:r>
          </a:p>
        </p:txBody>
      </p:sp>
    </p:spTree>
    <p:extLst>
      <p:ext uri="{BB962C8B-B14F-4D97-AF65-F5344CB8AC3E}">
        <p14:creationId xmlns:p14="http://schemas.microsoft.com/office/powerpoint/2010/main" val="3120568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p:txBody>
          <a:bodyPr/>
          <a:lstStyle/>
          <a:p>
            <a:r>
              <a:rPr lang="en-GB" dirty="0"/>
              <a:t>Project 1 - Setting on CUBE </a:t>
            </a:r>
            <a:r>
              <a:rPr lang="en-GB" b="0" dirty="0"/>
              <a:t>pinout</a:t>
            </a:r>
            <a:r>
              <a:rPr lang="en-GB" dirty="0"/>
              <a:t> (1)</a:t>
            </a:r>
            <a:endParaRPr lang="it-IT" dirty="0"/>
          </a:p>
        </p:txBody>
      </p:sp>
      <p:sp>
        <p:nvSpPr>
          <p:cNvPr id="2" name="Rettangolo 1">
            <a:extLst>
              <a:ext uri="{FF2B5EF4-FFF2-40B4-BE49-F238E27FC236}">
                <a16:creationId xmlns:a16="http://schemas.microsoft.com/office/drawing/2014/main" id="{2FD9F747-12EE-4C31-8463-85222472BDC8}"/>
              </a:ext>
            </a:extLst>
          </p:cNvPr>
          <p:cNvSpPr/>
          <p:nvPr/>
        </p:nvSpPr>
        <p:spPr>
          <a:xfrm>
            <a:off x="959343" y="922506"/>
            <a:ext cx="3096344" cy="830997"/>
          </a:xfrm>
          <a:prstGeom prst="rect">
            <a:avLst/>
          </a:prstGeom>
        </p:spPr>
        <p:txBody>
          <a:bodyPr wrap="square">
            <a:spAutoFit/>
          </a:bodyPr>
          <a:lstStyle/>
          <a:p>
            <a:pPr algn="ctr">
              <a:spcBef>
                <a:spcPct val="50000"/>
              </a:spcBef>
            </a:pPr>
            <a:r>
              <a:rPr lang="en-GB" dirty="0">
                <a:solidFill>
                  <a:srgbClr val="0070C0"/>
                </a:solidFill>
                <a:latin typeface="Arial" pitchFamily="34" charset="0"/>
              </a:rPr>
              <a:t>Starting from a default model project</a:t>
            </a:r>
          </a:p>
        </p:txBody>
      </p:sp>
      <p:grpSp>
        <p:nvGrpSpPr>
          <p:cNvPr id="6" name="Gruppo 5">
            <a:extLst>
              <a:ext uri="{FF2B5EF4-FFF2-40B4-BE49-F238E27FC236}">
                <a16:creationId xmlns:a16="http://schemas.microsoft.com/office/drawing/2014/main" id="{1EB17A7A-8915-48B6-A9CE-3D883AB4E39F}"/>
              </a:ext>
            </a:extLst>
          </p:cNvPr>
          <p:cNvGrpSpPr/>
          <p:nvPr/>
        </p:nvGrpSpPr>
        <p:grpSpPr>
          <a:xfrm>
            <a:off x="5032354" y="2201532"/>
            <a:ext cx="4004145" cy="3891767"/>
            <a:chOff x="4980477" y="2201529"/>
            <a:chExt cx="4004145" cy="3891767"/>
          </a:xfrm>
        </p:grpSpPr>
        <p:pic>
          <p:nvPicPr>
            <p:cNvPr id="5" name="Immagine 4">
              <a:extLst>
                <a:ext uri="{FF2B5EF4-FFF2-40B4-BE49-F238E27FC236}">
                  <a16:creationId xmlns:a16="http://schemas.microsoft.com/office/drawing/2014/main" id="{71D2C5AB-82A8-4801-B074-B31F0103C5BD}"/>
                </a:ext>
              </a:extLst>
            </p:cNvPr>
            <p:cNvPicPr>
              <a:picLocks noChangeAspect="1"/>
            </p:cNvPicPr>
            <p:nvPr/>
          </p:nvPicPr>
          <p:blipFill rotWithShape="1">
            <a:blip r:embed="rId3">
              <a:extLst>
                <a:ext uri="{28A0092B-C50C-407E-A947-70E740481C1C}">
                  <a14:useLocalDpi xmlns:a14="http://schemas.microsoft.com/office/drawing/2010/main" val="0"/>
                </a:ext>
              </a:extLst>
            </a:blip>
            <a:srcRect l="7591" t="4141" r="14128" b="5004"/>
            <a:stretch/>
          </p:blipFill>
          <p:spPr>
            <a:xfrm>
              <a:off x="4980477" y="2204864"/>
              <a:ext cx="4004145" cy="3888432"/>
            </a:xfrm>
            <a:prstGeom prst="rect">
              <a:avLst/>
            </a:prstGeom>
          </p:spPr>
        </p:pic>
        <p:sp>
          <p:nvSpPr>
            <p:cNvPr id="12" name="Ovale 11">
              <a:extLst>
                <a:ext uri="{FF2B5EF4-FFF2-40B4-BE49-F238E27FC236}">
                  <a16:creationId xmlns:a16="http://schemas.microsoft.com/office/drawing/2014/main" id="{207B3404-0B60-470E-91AD-450FE261C702}"/>
                </a:ext>
              </a:extLst>
            </p:cNvPr>
            <p:cNvSpPr/>
            <p:nvPr/>
          </p:nvSpPr>
          <p:spPr bwMode="auto">
            <a:xfrm>
              <a:off x="8503336" y="4122115"/>
              <a:ext cx="481286" cy="146073"/>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13" name="Ovale 12">
              <a:extLst>
                <a:ext uri="{FF2B5EF4-FFF2-40B4-BE49-F238E27FC236}">
                  <a16:creationId xmlns:a16="http://schemas.microsoft.com/office/drawing/2014/main" id="{85294B56-8C30-488C-98AC-CE5C7F6D2A39}"/>
                </a:ext>
              </a:extLst>
            </p:cNvPr>
            <p:cNvSpPr/>
            <p:nvPr/>
          </p:nvSpPr>
          <p:spPr bwMode="auto">
            <a:xfrm>
              <a:off x="8500846" y="4274515"/>
              <a:ext cx="481286" cy="146073"/>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17" name="Ovale 16">
              <a:extLst>
                <a:ext uri="{FF2B5EF4-FFF2-40B4-BE49-F238E27FC236}">
                  <a16:creationId xmlns:a16="http://schemas.microsoft.com/office/drawing/2014/main" id="{287C1622-FD96-4818-9242-1F7A56B3A4E7}"/>
                </a:ext>
              </a:extLst>
            </p:cNvPr>
            <p:cNvSpPr/>
            <p:nvPr/>
          </p:nvSpPr>
          <p:spPr bwMode="auto">
            <a:xfrm rot="16200000">
              <a:off x="7333699" y="2363899"/>
              <a:ext cx="481286" cy="163215"/>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18" name="Ovale 17">
              <a:extLst>
                <a:ext uri="{FF2B5EF4-FFF2-40B4-BE49-F238E27FC236}">
                  <a16:creationId xmlns:a16="http://schemas.microsoft.com/office/drawing/2014/main" id="{4E2CC6ED-C3F6-4018-9FB6-BB7953F2F0A4}"/>
                </a:ext>
              </a:extLst>
            </p:cNvPr>
            <p:cNvSpPr/>
            <p:nvPr/>
          </p:nvSpPr>
          <p:spPr bwMode="auto">
            <a:xfrm rot="16200000">
              <a:off x="7485877" y="2363899"/>
              <a:ext cx="481286" cy="163215"/>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19" name="Ovale 18">
              <a:extLst>
                <a:ext uri="{FF2B5EF4-FFF2-40B4-BE49-F238E27FC236}">
                  <a16:creationId xmlns:a16="http://schemas.microsoft.com/office/drawing/2014/main" id="{D6FB3A54-2EDC-442F-8C44-C242484777D5}"/>
                </a:ext>
              </a:extLst>
            </p:cNvPr>
            <p:cNvSpPr/>
            <p:nvPr/>
          </p:nvSpPr>
          <p:spPr bwMode="auto">
            <a:xfrm rot="16200000">
              <a:off x="7649092" y="2360564"/>
              <a:ext cx="481286" cy="163215"/>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20" name="Ovale 19">
              <a:extLst>
                <a:ext uri="{FF2B5EF4-FFF2-40B4-BE49-F238E27FC236}">
                  <a16:creationId xmlns:a16="http://schemas.microsoft.com/office/drawing/2014/main" id="{297B26C1-60BD-48E6-8F6C-B1772E6157E9}"/>
                </a:ext>
              </a:extLst>
            </p:cNvPr>
            <p:cNvSpPr/>
            <p:nvPr/>
          </p:nvSpPr>
          <p:spPr bwMode="auto">
            <a:xfrm>
              <a:off x="5190968" y="4293096"/>
              <a:ext cx="481286" cy="146073"/>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21" name="Ovale 20">
              <a:extLst>
                <a:ext uri="{FF2B5EF4-FFF2-40B4-BE49-F238E27FC236}">
                  <a16:creationId xmlns:a16="http://schemas.microsoft.com/office/drawing/2014/main" id="{683A2FB3-9287-4388-9EA1-505D1FCADAB0}"/>
                </a:ext>
              </a:extLst>
            </p:cNvPr>
            <p:cNvSpPr/>
            <p:nvPr/>
          </p:nvSpPr>
          <p:spPr bwMode="auto">
            <a:xfrm>
              <a:off x="5188478" y="4445496"/>
              <a:ext cx="481286" cy="146073"/>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22" name="Ovale 21">
              <a:extLst>
                <a:ext uri="{FF2B5EF4-FFF2-40B4-BE49-F238E27FC236}">
                  <a16:creationId xmlns:a16="http://schemas.microsoft.com/office/drawing/2014/main" id="{AF95A70E-C768-48FC-80DD-019A7E857F0E}"/>
                </a:ext>
              </a:extLst>
            </p:cNvPr>
            <p:cNvSpPr/>
            <p:nvPr/>
          </p:nvSpPr>
          <p:spPr bwMode="auto">
            <a:xfrm>
              <a:off x="5188478" y="3106071"/>
              <a:ext cx="481286" cy="146073"/>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grpSp>
      <p:sp>
        <p:nvSpPr>
          <p:cNvPr id="27" name="Rettangolo 26">
            <a:extLst>
              <a:ext uri="{FF2B5EF4-FFF2-40B4-BE49-F238E27FC236}">
                <a16:creationId xmlns:a16="http://schemas.microsoft.com/office/drawing/2014/main" id="{5257F051-9E6B-4D77-B4CD-CDDE1E21D458}"/>
              </a:ext>
            </a:extLst>
          </p:cNvPr>
          <p:cNvSpPr/>
          <p:nvPr/>
        </p:nvSpPr>
        <p:spPr>
          <a:xfrm>
            <a:off x="5484459" y="843292"/>
            <a:ext cx="2996180" cy="1200329"/>
          </a:xfrm>
          <a:prstGeom prst="rect">
            <a:avLst/>
          </a:prstGeom>
        </p:spPr>
        <p:txBody>
          <a:bodyPr wrap="square">
            <a:spAutoFit/>
          </a:bodyPr>
          <a:lstStyle/>
          <a:p>
            <a:pPr algn="ctr">
              <a:spcBef>
                <a:spcPct val="50000"/>
              </a:spcBef>
            </a:pPr>
            <a:r>
              <a:rPr lang="en-GB" dirty="0">
                <a:solidFill>
                  <a:srgbClr val="0070C0"/>
                </a:solidFill>
                <a:latin typeface="Arial" pitchFamily="34" charset="0"/>
              </a:rPr>
              <a:t>Select the following GPIO_input and GPIO_output ports</a:t>
            </a:r>
          </a:p>
        </p:txBody>
      </p:sp>
      <p:pic>
        <p:nvPicPr>
          <p:cNvPr id="8" name="Immagine 7">
            <a:extLst>
              <a:ext uri="{FF2B5EF4-FFF2-40B4-BE49-F238E27FC236}">
                <a16:creationId xmlns:a16="http://schemas.microsoft.com/office/drawing/2014/main" id="{9C9181C0-EF28-4EFB-A438-82E7EFC345CB}"/>
              </a:ext>
            </a:extLst>
          </p:cNvPr>
          <p:cNvPicPr>
            <a:picLocks noChangeAspect="1"/>
          </p:cNvPicPr>
          <p:nvPr/>
        </p:nvPicPr>
        <p:blipFill rotWithShape="1">
          <a:blip r:embed="rId4">
            <a:extLst>
              <a:ext uri="{28A0092B-C50C-407E-A947-70E740481C1C}">
                <a14:useLocalDpi xmlns:a14="http://schemas.microsoft.com/office/drawing/2010/main" val="0"/>
              </a:ext>
            </a:extLst>
          </a:blip>
          <a:srcRect l="9022" t="5536" r="18425" b="5536"/>
          <a:stretch/>
        </p:blipFill>
        <p:spPr>
          <a:xfrm>
            <a:off x="179512" y="2377979"/>
            <a:ext cx="3873800" cy="3780420"/>
          </a:xfrm>
          <a:prstGeom prst="rect">
            <a:avLst/>
          </a:prstGeom>
        </p:spPr>
      </p:pic>
      <p:sp>
        <p:nvSpPr>
          <p:cNvPr id="28" name="Freccia a destra 27">
            <a:extLst>
              <a:ext uri="{FF2B5EF4-FFF2-40B4-BE49-F238E27FC236}">
                <a16:creationId xmlns:a16="http://schemas.microsoft.com/office/drawing/2014/main" id="{B6F42356-93C4-46FE-A55E-3D65111D0374}"/>
              </a:ext>
            </a:extLst>
          </p:cNvPr>
          <p:cNvSpPr/>
          <p:nvPr/>
        </p:nvSpPr>
        <p:spPr bwMode="auto">
          <a:xfrm>
            <a:off x="4244334" y="4012962"/>
            <a:ext cx="772291" cy="218311"/>
          </a:xfrm>
          <a:prstGeom prst="rightArrow">
            <a:avLst/>
          </a:prstGeom>
          <a:solidFill>
            <a:schemeClr val="accent1"/>
          </a:solidFill>
          <a:ln>
            <a:solidFill>
              <a:schemeClr val="accent1"/>
            </a:solid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0" tIns="0" rIns="0" bIns="0" numCol="1" rtlCol="0" anchor="t" anchorCtr="0" compatLnSpc="1">
            <a:prstTxWarp prst="textNoShape">
              <a:avLst/>
            </a:prstTxWarp>
          </a:bodyPr>
          <a:lstStyle/>
          <a:p>
            <a:endParaRPr lang="it-IT">
              <a:solidFill>
                <a:schemeClr val="tx1"/>
              </a:solidFill>
              <a:latin typeface="Arial" pitchFamily="34" charset="0"/>
            </a:endParaRPr>
          </a:p>
        </p:txBody>
      </p:sp>
    </p:spTree>
    <p:extLst>
      <p:ext uri="{BB962C8B-B14F-4D97-AF65-F5344CB8AC3E}">
        <p14:creationId xmlns:p14="http://schemas.microsoft.com/office/powerpoint/2010/main" val="973323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sz="2400" dirty="0"/>
              <a:t>KEYBOARD</a:t>
            </a:r>
            <a:r>
              <a:rPr lang="mr-IN" sz="2400" dirty="0"/>
              <a:t>–</a:t>
            </a:r>
            <a:r>
              <a:rPr lang="en-US" sz="2400" dirty="0"/>
              <a:t> </a:t>
            </a:r>
            <a:r>
              <a:rPr lang="en-US" sz="2400" b="0" i="1" dirty="0"/>
              <a:t>Evaluation Board Components Overview</a:t>
            </a:r>
            <a:endParaRPr lang="en-US" sz="2400" dirty="0"/>
          </a:p>
        </p:txBody>
      </p:sp>
      <p:pic>
        <p:nvPicPr>
          <p:cNvPr id="6" name="Immagine 5"/>
          <p:cNvPicPr/>
          <p:nvPr/>
        </p:nvPicPr>
        <p:blipFill>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bright="40000" contrast="20000"/>
                    </a14:imgEffect>
                  </a14:imgLayer>
                </a14:imgProps>
              </a:ext>
            </a:extLst>
          </a:blip>
          <a:stretch>
            <a:fillRect/>
          </a:stretch>
        </p:blipFill>
        <p:spPr>
          <a:xfrm>
            <a:off x="686435" y="1340479"/>
            <a:ext cx="7771137" cy="4392488"/>
          </a:xfrm>
          <a:prstGeom prst="rect">
            <a:avLst/>
          </a:prstGeom>
        </p:spPr>
      </p:pic>
      <p:sp>
        <p:nvSpPr>
          <p:cNvPr id="12" name="Rettangolo 11"/>
          <p:cNvSpPr/>
          <p:nvPr/>
        </p:nvSpPr>
        <p:spPr bwMode="auto">
          <a:xfrm>
            <a:off x="686434" y="3533283"/>
            <a:ext cx="2346755" cy="2020487"/>
          </a:xfrm>
          <a:prstGeom prst="rect">
            <a:avLst/>
          </a:prstGeom>
          <a:noFill/>
          <a:ln w="38100"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it-IT">
              <a:latin typeface="Arial" pitchFamily="34" charset="0"/>
            </a:endParaRPr>
          </a:p>
        </p:txBody>
      </p:sp>
      <p:sp>
        <p:nvSpPr>
          <p:cNvPr id="13" name="Rettangolo 12"/>
          <p:cNvSpPr/>
          <p:nvPr/>
        </p:nvSpPr>
        <p:spPr>
          <a:xfrm>
            <a:off x="899595" y="5733769"/>
            <a:ext cx="1895071" cy="461665"/>
          </a:xfrm>
          <a:prstGeom prst="rect">
            <a:avLst/>
          </a:prstGeom>
        </p:spPr>
        <p:txBody>
          <a:bodyPr wrap="none">
            <a:spAutoFit/>
          </a:bodyPr>
          <a:lstStyle/>
          <a:p>
            <a:r>
              <a:rPr lang="it-IT" dirty="0">
                <a:latin typeface="Arial" pitchFamily="34" charset="0"/>
              </a:rPr>
              <a:t>KEYBOARD</a:t>
            </a:r>
            <a:endParaRPr lang="en-US" dirty="0"/>
          </a:p>
        </p:txBody>
      </p:sp>
    </p:spTree>
    <p:extLst>
      <p:ext uri="{BB962C8B-B14F-4D97-AF65-F5344CB8AC3E}">
        <p14:creationId xmlns:p14="http://schemas.microsoft.com/office/powerpoint/2010/main" val="3590450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KEYBOARD </a:t>
            </a:r>
            <a:r>
              <a:rPr lang="mr-IN" dirty="0"/>
              <a:t>–</a:t>
            </a:r>
            <a:r>
              <a:rPr lang="en-US" dirty="0"/>
              <a:t> </a:t>
            </a:r>
            <a:r>
              <a:rPr lang="en-US" b="0" i="1" dirty="0"/>
              <a:t>PMDB16 details</a:t>
            </a:r>
            <a:endParaRPr lang="en-US" dirty="0"/>
          </a:p>
        </p:txBody>
      </p:sp>
      <p:pic>
        <p:nvPicPr>
          <p:cNvPr id="10" name="Immagine 9"/>
          <p:cNvPicPr>
            <a:picLocks noChangeAspect="1"/>
          </p:cNvPicPr>
          <p:nvPr/>
        </p:nvPicPr>
        <p:blipFill>
          <a:blip r:embed="rId3"/>
          <a:stretch>
            <a:fillRect/>
          </a:stretch>
        </p:blipFill>
        <p:spPr>
          <a:xfrm>
            <a:off x="827587" y="1648405"/>
            <a:ext cx="3159017" cy="2369264"/>
          </a:xfrm>
          <a:prstGeom prst="rect">
            <a:avLst/>
          </a:prstGeom>
        </p:spPr>
      </p:pic>
      <p:cxnSp>
        <p:nvCxnSpPr>
          <p:cNvPr id="4" name="Connettore 2 3"/>
          <p:cNvCxnSpPr/>
          <p:nvPr/>
        </p:nvCxnSpPr>
        <p:spPr bwMode="auto">
          <a:xfrm>
            <a:off x="4123753" y="2584509"/>
            <a:ext cx="1224136" cy="0"/>
          </a:xfrm>
          <a:prstGeom prst="straightConnector1">
            <a:avLst/>
          </a:prstGeom>
          <a:noFill/>
          <a:ln w="28575" cap="flat" cmpd="sng" algn="ctr">
            <a:solidFill>
              <a:schemeClr val="accent1"/>
            </a:solidFill>
            <a:prstDash val="solid"/>
            <a:round/>
            <a:headEnd type="triangle"/>
            <a:tailEnd type="triangle"/>
          </a:ln>
          <a:effectLst/>
        </p:spPr>
      </p:cxnSp>
      <p:pic>
        <p:nvPicPr>
          <p:cNvPr id="13" name="Immagine 12">
            <a:extLst>
              <a:ext uri="{FF2B5EF4-FFF2-40B4-BE49-F238E27FC236}">
                <a16:creationId xmlns:a16="http://schemas.microsoft.com/office/drawing/2014/main" id="{B3701AD6-081E-4DA0-A916-4791C84779B3}"/>
              </a:ext>
            </a:extLst>
          </p:cNvPr>
          <p:cNvPicPr/>
          <p:nvPr/>
        </p:nvPicPr>
        <p:blipFill rotWithShape="1">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brightnessContrast bright="40000" contrast="20000"/>
                    </a14:imgEffect>
                  </a14:imgLayer>
                </a14:imgProps>
              </a:ext>
            </a:extLst>
          </a:blip>
          <a:srcRect t="46061" r="68324"/>
          <a:stretch/>
        </p:blipFill>
        <p:spPr>
          <a:xfrm>
            <a:off x="6300192" y="1916832"/>
            <a:ext cx="2461608" cy="2369264"/>
          </a:xfrm>
          <a:prstGeom prst="rect">
            <a:avLst/>
          </a:prstGeom>
        </p:spPr>
      </p:pic>
      <p:sp>
        <p:nvSpPr>
          <p:cNvPr id="14" name="Rettangolo 13">
            <a:extLst>
              <a:ext uri="{FF2B5EF4-FFF2-40B4-BE49-F238E27FC236}">
                <a16:creationId xmlns:a16="http://schemas.microsoft.com/office/drawing/2014/main" id="{36BC6564-EA6F-4F6B-817B-BA051E8E1386}"/>
              </a:ext>
            </a:extLst>
          </p:cNvPr>
          <p:cNvSpPr/>
          <p:nvPr/>
        </p:nvSpPr>
        <p:spPr>
          <a:xfrm>
            <a:off x="4701769" y="2952130"/>
            <a:ext cx="1846980" cy="338554"/>
          </a:xfrm>
          <a:prstGeom prst="rect">
            <a:avLst/>
          </a:prstGeom>
        </p:spPr>
        <p:txBody>
          <a:bodyPr wrap="none">
            <a:spAutoFit/>
          </a:bodyPr>
          <a:lstStyle/>
          <a:p>
            <a:r>
              <a:rPr lang="en-US" sz="1600" dirty="0">
                <a:solidFill>
                  <a:srgbClr val="FFC000"/>
                </a:solidFill>
                <a:latin typeface="Arial" pitchFamily="34" charset="0"/>
              </a:rPr>
              <a:t>KEYBOARD (4x4)</a:t>
            </a:r>
            <a:endParaRPr lang="it-IT" sz="1600" dirty="0">
              <a:solidFill>
                <a:srgbClr val="FFC000"/>
              </a:solidFill>
            </a:endParaRPr>
          </a:p>
        </p:txBody>
      </p:sp>
      <p:sp>
        <p:nvSpPr>
          <p:cNvPr id="17" name="Rettangolo 16">
            <a:extLst>
              <a:ext uri="{FF2B5EF4-FFF2-40B4-BE49-F238E27FC236}">
                <a16:creationId xmlns:a16="http://schemas.microsoft.com/office/drawing/2014/main" id="{EE7E72D5-9AFD-42D7-ADE1-9242CB1B0E5F}"/>
              </a:ext>
            </a:extLst>
          </p:cNvPr>
          <p:cNvSpPr/>
          <p:nvPr/>
        </p:nvSpPr>
        <p:spPr bwMode="auto">
          <a:xfrm>
            <a:off x="6548753" y="2623005"/>
            <a:ext cx="1595905" cy="1174580"/>
          </a:xfrm>
          <a:prstGeom prst="rect">
            <a:avLst/>
          </a:prstGeom>
          <a:noFill/>
          <a:ln w="38100" cap="flat" cmpd="sng" algn="ctr">
            <a:solidFill>
              <a:srgbClr val="FFC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it-IT">
              <a:latin typeface="Arial" pitchFamily="34" charset="0"/>
            </a:endParaRPr>
          </a:p>
        </p:txBody>
      </p:sp>
      <p:sp>
        <p:nvSpPr>
          <p:cNvPr id="3" name="CasellaDiTesto 2">
            <a:extLst>
              <a:ext uri="{FF2B5EF4-FFF2-40B4-BE49-F238E27FC236}">
                <a16:creationId xmlns:a16="http://schemas.microsoft.com/office/drawing/2014/main" id="{447F6F69-8935-49C8-98C0-3BC8CFD12BFE}"/>
              </a:ext>
            </a:extLst>
          </p:cNvPr>
          <p:cNvSpPr txBox="1"/>
          <p:nvPr/>
        </p:nvSpPr>
        <p:spPr bwMode="auto">
          <a:xfrm>
            <a:off x="467544" y="4850117"/>
            <a:ext cx="5328592" cy="1323439"/>
          </a:xfrm>
          <a:prstGeom prst="rect">
            <a:avLst/>
          </a:prstGeom>
          <a:noFill/>
          <a:ln w="9525">
            <a:noFill/>
            <a:miter lim="800000"/>
            <a:headEnd/>
            <a:tailEnd/>
          </a:ln>
          <a:effectLst/>
        </p:spPr>
        <p:txBody>
          <a:bodyPr wrap="square" rtlCol="0">
            <a:spAutoFit/>
          </a:bodyPr>
          <a:lstStyle/>
          <a:p>
            <a:pPr>
              <a:spcBef>
                <a:spcPct val="50000"/>
              </a:spcBef>
            </a:pPr>
            <a:r>
              <a:rPr lang="it-IT" sz="2000" dirty="0">
                <a:latin typeface="Arial" pitchFamily="34" charset="0"/>
              </a:rPr>
              <a:t>In </a:t>
            </a:r>
            <a:r>
              <a:rPr lang="it-IT" sz="2000" dirty="0" err="1">
                <a:latin typeface="Arial" pitchFamily="34" charset="0"/>
              </a:rPr>
              <a:t>our</a:t>
            </a:r>
            <a:r>
              <a:rPr lang="it-IT" sz="2000" dirty="0">
                <a:latin typeface="Arial" pitchFamily="34" charset="0"/>
              </a:rPr>
              <a:t> PMDB16 board:</a:t>
            </a:r>
          </a:p>
          <a:p>
            <a:pPr marL="171446" indent="-171446">
              <a:spcBef>
                <a:spcPct val="50000"/>
              </a:spcBef>
              <a:buFontTx/>
              <a:buChar char="-"/>
            </a:pPr>
            <a:r>
              <a:rPr lang="it-IT" sz="2000" dirty="0">
                <a:latin typeface="Arial" pitchFamily="34" charset="0"/>
              </a:rPr>
              <a:t>U9 </a:t>
            </a:r>
            <a:r>
              <a:rPr lang="it-IT" sz="2000" dirty="0" err="1">
                <a:latin typeface="Arial" pitchFamily="34" charset="0"/>
              </a:rPr>
              <a:t>not</a:t>
            </a:r>
            <a:r>
              <a:rPr lang="it-IT" sz="2000" dirty="0">
                <a:latin typeface="Arial" pitchFamily="34" charset="0"/>
              </a:rPr>
              <a:t> </a:t>
            </a:r>
            <a:r>
              <a:rPr lang="it-IT" sz="2000" dirty="0" err="1">
                <a:latin typeface="Arial" pitchFamily="34" charset="0"/>
              </a:rPr>
              <a:t>mounted</a:t>
            </a:r>
            <a:r>
              <a:rPr lang="it-IT" sz="2000" dirty="0">
                <a:latin typeface="Arial" pitchFamily="34" charset="0"/>
              </a:rPr>
              <a:t>, </a:t>
            </a:r>
            <a:r>
              <a:rPr lang="it-IT" sz="2000" dirty="0" err="1">
                <a:latin typeface="Arial" pitchFamily="34" charset="0"/>
              </a:rPr>
              <a:t>instead</a:t>
            </a:r>
            <a:r>
              <a:rPr lang="it-IT" sz="2000" dirty="0">
                <a:latin typeface="Arial" pitchFamily="34" charset="0"/>
              </a:rPr>
              <a:t> </a:t>
            </a:r>
            <a:r>
              <a:rPr lang="it-IT" sz="2000" dirty="0" err="1">
                <a:latin typeface="Arial" pitchFamily="34" charset="0"/>
              </a:rPr>
              <a:t>we</a:t>
            </a:r>
            <a:r>
              <a:rPr lang="it-IT" sz="2000" dirty="0">
                <a:latin typeface="Arial" pitchFamily="34" charset="0"/>
              </a:rPr>
              <a:t> </a:t>
            </a:r>
            <a:r>
              <a:rPr lang="it-IT" sz="2000" dirty="0" err="1">
                <a:latin typeface="Arial" pitchFamily="34" charset="0"/>
              </a:rPr>
              <a:t>have</a:t>
            </a:r>
            <a:r>
              <a:rPr lang="it-IT" sz="2000" dirty="0">
                <a:latin typeface="Arial" pitchFamily="34" charset="0"/>
              </a:rPr>
              <a:t> P10  </a:t>
            </a:r>
          </a:p>
          <a:p>
            <a:pPr marL="171446" indent="-171446">
              <a:spcBef>
                <a:spcPct val="50000"/>
              </a:spcBef>
              <a:buFontTx/>
              <a:buChar char="-"/>
            </a:pPr>
            <a:r>
              <a:rPr lang="it-IT" sz="2000" dirty="0">
                <a:latin typeface="Arial" pitchFamily="34" charset="0"/>
              </a:rPr>
              <a:t>U10 </a:t>
            </a:r>
            <a:r>
              <a:rPr lang="it-IT" sz="2000" dirty="0" err="1">
                <a:latin typeface="Arial" pitchFamily="34" charset="0"/>
              </a:rPr>
              <a:t>not</a:t>
            </a:r>
            <a:r>
              <a:rPr lang="it-IT" sz="2000" dirty="0">
                <a:latin typeface="Arial" pitchFamily="34" charset="0"/>
              </a:rPr>
              <a:t> </a:t>
            </a:r>
            <a:r>
              <a:rPr lang="it-IT" sz="2000" dirty="0" err="1">
                <a:latin typeface="Arial" pitchFamily="34" charset="0"/>
              </a:rPr>
              <a:t>mounted</a:t>
            </a:r>
            <a:r>
              <a:rPr lang="it-IT" sz="2000" dirty="0">
                <a:latin typeface="Arial" pitchFamily="34" charset="0"/>
              </a:rPr>
              <a:t>, </a:t>
            </a:r>
            <a:r>
              <a:rPr lang="it-IT" sz="2000" dirty="0" err="1">
                <a:latin typeface="Arial" pitchFamily="34" charset="0"/>
              </a:rPr>
              <a:t>instead</a:t>
            </a:r>
            <a:r>
              <a:rPr lang="it-IT" sz="2000" dirty="0">
                <a:latin typeface="Arial" pitchFamily="34" charset="0"/>
              </a:rPr>
              <a:t> </a:t>
            </a:r>
            <a:r>
              <a:rPr lang="it-IT" sz="2000" dirty="0" err="1">
                <a:latin typeface="Arial" pitchFamily="34" charset="0"/>
              </a:rPr>
              <a:t>we</a:t>
            </a:r>
            <a:r>
              <a:rPr lang="it-IT" sz="2000" dirty="0">
                <a:latin typeface="Arial" pitchFamily="34" charset="0"/>
              </a:rPr>
              <a:t> </a:t>
            </a:r>
            <a:r>
              <a:rPr lang="it-IT" sz="2000" dirty="0" err="1">
                <a:latin typeface="Arial" pitchFamily="34" charset="0"/>
              </a:rPr>
              <a:t>have</a:t>
            </a:r>
            <a:r>
              <a:rPr lang="it-IT" sz="2000" dirty="0">
                <a:latin typeface="Arial" pitchFamily="34" charset="0"/>
              </a:rPr>
              <a:t> P11</a:t>
            </a:r>
          </a:p>
        </p:txBody>
      </p:sp>
    </p:spTree>
    <p:extLst>
      <p:ext uri="{BB962C8B-B14F-4D97-AF65-F5344CB8AC3E}">
        <p14:creationId xmlns:p14="http://schemas.microsoft.com/office/powerpoint/2010/main" val="19950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FFF1BD6-728E-426D-88A6-F3E5B69B757A}"/>
              </a:ext>
            </a:extLst>
          </p:cNvPr>
          <p:cNvSpPr>
            <a:spLocks noGrp="1"/>
          </p:cNvSpPr>
          <p:nvPr>
            <p:ph type="title"/>
          </p:nvPr>
        </p:nvSpPr>
        <p:spPr/>
        <p:txBody>
          <a:bodyPr/>
          <a:lstStyle/>
          <a:p>
            <a:r>
              <a:rPr lang="en-GB" dirty="0"/>
              <a:t>KEYBOARD – </a:t>
            </a:r>
            <a:r>
              <a:rPr lang="en-GB" b="0" dirty="0"/>
              <a:t>Schematic overview</a:t>
            </a:r>
          </a:p>
        </p:txBody>
      </p:sp>
      <p:grpSp>
        <p:nvGrpSpPr>
          <p:cNvPr id="14" name="Gruppo 13">
            <a:extLst>
              <a:ext uri="{FF2B5EF4-FFF2-40B4-BE49-F238E27FC236}">
                <a16:creationId xmlns:a16="http://schemas.microsoft.com/office/drawing/2014/main" id="{E92D65A3-8809-4FC3-97FB-E2EAAAAA0AD5}"/>
              </a:ext>
            </a:extLst>
          </p:cNvPr>
          <p:cNvGrpSpPr/>
          <p:nvPr/>
        </p:nvGrpSpPr>
        <p:grpSpPr>
          <a:xfrm>
            <a:off x="682710" y="1030672"/>
            <a:ext cx="7778587" cy="5350656"/>
            <a:chOff x="753853" y="1052736"/>
            <a:chExt cx="7778587" cy="5350656"/>
          </a:xfrm>
        </p:grpSpPr>
        <p:pic>
          <p:nvPicPr>
            <p:cNvPr id="4" name="Immagine 3">
              <a:extLst>
                <a:ext uri="{FF2B5EF4-FFF2-40B4-BE49-F238E27FC236}">
                  <a16:creationId xmlns:a16="http://schemas.microsoft.com/office/drawing/2014/main" id="{1D80A88F-4982-4C65-B677-DEAC06322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576" y="1052736"/>
              <a:ext cx="7776864" cy="5350656"/>
            </a:xfrm>
            <a:prstGeom prst="rect">
              <a:avLst/>
            </a:prstGeom>
          </p:spPr>
        </p:pic>
        <p:sp>
          <p:nvSpPr>
            <p:cNvPr id="5" name="Rettangolo 4">
              <a:extLst>
                <a:ext uri="{FF2B5EF4-FFF2-40B4-BE49-F238E27FC236}">
                  <a16:creationId xmlns:a16="http://schemas.microsoft.com/office/drawing/2014/main" id="{3EA9790C-B301-46C5-9226-8089A745B659}"/>
                </a:ext>
              </a:extLst>
            </p:cNvPr>
            <p:cNvSpPr/>
            <p:nvPr/>
          </p:nvSpPr>
          <p:spPr bwMode="auto">
            <a:xfrm>
              <a:off x="3759670" y="4149080"/>
              <a:ext cx="4556745" cy="648072"/>
            </a:xfrm>
            <a:prstGeom prst="rect">
              <a:avLst/>
            </a:prstGeom>
            <a:noFill/>
            <a:ln w="38100" cap="flat" cmpd="sng" algn="ctr">
              <a:solidFill>
                <a:srgbClr val="008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it-IT">
                <a:solidFill>
                  <a:srgbClr val="008000"/>
                </a:solidFill>
                <a:latin typeface="Arial" pitchFamily="34" charset="0"/>
              </a:endParaRPr>
            </a:p>
          </p:txBody>
        </p:sp>
        <p:sp>
          <p:nvSpPr>
            <p:cNvPr id="6" name="Rettangolo 5">
              <a:extLst>
                <a:ext uri="{FF2B5EF4-FFF2-40B4-BE49-F238E27FC236}">
                  <a16:creationId xmlns:a16="http://schemas.microsoft.com/office/drawing/2014/main" id="{2AE9AAB5-BAB9-4DCF-8FAD-7AC2A66F709B}"/>
                </a:ext>
              </a:extLst>
            </p:cNvPr>
            <p:cNvSpPr/>
            <p:nvPr/>
          </p:nvSpPr>
          <p:spPr>
            <a:xfrm>
              <a:off x="6228184" y="4970792"/>
              <a:ext cx="2160240" cy="461665"/>
            </a:xfrm>
            <a:prstGeom prst="rect">
              <a:avLst/>
            </a:prstGeom>
          </p:spPr>
          <p:txBody>
            <a:bodyPr wrap="square">
              <a:spAutoFit/>
            </a:bodyPr>
            <a:lstStyle/>
            <a:p>
              <a:r>
                <a:rPr lang="en-US" dirty="0">
                  <a:solidFill>
                    <a:srgbClr val="008000"/>
                  </a:solidFill>
                </a:rPr>
                <a:t>Column Driver</a:t>
              </a:r>
            </a:p>
          </p:txBody>
        </p:sp>
        <p:sp>
          <p:nvSpPr>
            <p:cNvPr id="7" name="Rettangolo 6">
              <a:extLst>
                <a:ext uri="{FF2B5EF4-FFF2-40B4-BE49-F238E27FC236}">
                  <a16:creationId xmlns:a16="http://schemas.microsoft.com/office/drawing/2014/main" id="{5AAFC169-F42C-40D8-8CFE-FFD6A9F65C47}"/>
                </a:ext>
              </a:extLst>
            </p:cNvPr>
            <p:cNvSpPr/>
            <p:nvPr/>
          </p:nvSpPr>
          <p:spPr bwMode="auto">
            <a:xfrm>
              <a:off x="2910556" y="2348879"/>
              <a:ext cx="725340" cy="1800201"/>
            </a:xfrm>
            <a:prstGeom prst="rect">
              <a:avLst/>
            </a:prstGeom>
            <a:noFill/>
            <a:ln w="38100" cap="flat" cmpd="sng" algn="ctr">
              <a:solidFill>
                <a:srgbClr val="008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it-IT">
                <a:solidFill>
                  <a:srgbClr val="008000"/>
                </a:solidFill>
                <a:latin typeface="Arial" pitchFamily="34" charset="0"/>
              </a:endParaRPr>
            </a:p>
          </p:txBody>
        </p:sp>
        <p:sp>
          <p:nvSpPr>
            <p:cNvPr id="8" name="Rettangolo 7">
              <a:extLst>
                <a:ext uri="{FF2B5EF4-FFF2-40B4-BE49-F238E27FC236}">
                  <a16:creationId xmlns:a16="http://schemas.microsoft.com/office/drawing/2014/main" id="{BB630202-4246-46B3-B32C-407BBEC6C199}"/>
                </a:ext>
              </a:extLst>
            </p:cNvPr>
            <p:cNvSpPr/>
            <p:nvPr/>
          </p:nvSpPr>
          <p:spPr>
            <a:xfrm>
              <a:off x="1866440" y="1801216"/>
              <a:ext cx="2088232" cy="461665"/>
            </a:xfrm>
            <a:prstGeom prst="rect">
              <a:avLst/>
            </a:prstGeom>
          </p:spPr>
          <p:txBody>
            <a:bodyPr wrap="square">
              <a:spAutoFit/>
            </a:bodyPr>
            <a:lstStyle/>
            <a:p>
              <a:r>
                <a:rPr lang="en-US" dirty="0">
                  <a:solidFill>
                    <a:srgbClr val="008000"/>
                  </a:solidFill>
                </a:rPr>
                <a:t>Row Readout</a:t>
              </a:r>
            </a:p>
          </p:txBody>
        </p:sp>
        <p:sp>
          <p:nvSpPr>
            <p:cNvPr id="9" name="Rettangolo 8">
              <a:extLst>
                <a:ext uri="{FF2B5EF4-FFF2-40B4-BE49-F238E27FC236}">
                  <a16:creationId xmlns:a16="http://schemas.microsoft.com/office/drawing/2014/main" id="{249A3342-A9CF-4ADC-9DDE-5CA25BF98C83}"/>
                </a:ext>
              </a:extLst>
            </p:cNvPr>
            <p:cNvSpPr/>
            <p:nvPr/>
          </p:nvSpPr>
          <p:spPr bwMode="auto">
            <a:xfrm>
              <a:off x="1691680" y="4365104"/>
              <a:ext cx="720080" cy="1008112"/>
            </a:xfrm>
            <a:prstGeom prst="rect">
              <a:avLst/>
            </a:prstGeom>
            <a:solidFill>
              <a:srgbClr val="FF0000">
                <a:alpha val="55000"/>
              </a:srgbClr>
            </a:solidFill>
            <a:ln w="38100" cap="flat" cmpd="sng" algn="ctr">
              <a:solidFill>
                <a:srgbClr val="FF0000">
                  <a:alpha val="55000"/>
                </a:srgbClr>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it-IT">
                <a:latin typeface="Arial" pitchFamily="34" charset="0"/>
              </a:endParaRPr>
            </a:p>
          </p:txBody>
        </p:sp>
        <p:sp>
          <p:nvSpPr>
            <p:cNvPr id="10" name="Rettangolo 9">
              <a:extLst>
                <a:ext uri="{FF2B5EF4-FFF2-40B4-BE49-F238E27FC236}">
                  <a16:creationId xmlns:a16="http://schemas.microsoft.com/office/drawing/2014/main" id="{D913B1D3-E6F8-4BEE-822B-41D011EAD4A4}"/>
                </a:ext>
              </a:extLst>
            </p:cNvPr>
            <p:cNvSpPr/>
            <p:nvPr/>
          </p:nvSpPr>
          <p:spPr bwMode="auto">
            <a:xfrm>
              <a:off x="1691680" y="2704312"/>
              <a:ext cx="648072" cy="940712"/>
            </a:xfrm>
            <a:prstGeom prst="rect">
              <a:avLst/>
            </a:prstGeom>
            <a:solidFill>
              <a:srgbClr val="FF0000">
                <a:alpha val="55000"/>
              </a:srgbClr>
            </a:solidFill>
            <a:ln w="38100" cap="flat" cmpd="sng" algn="ctr">
              <a:solidFill>
                <a:srgbClr val="FF0000">
                  <a:alpha val="55000"/>
                </a:srgbClr>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it-IT">
                <a:latin typeface="Arial" pitchFamily="34" charset="0"/>
              </a:endParaRPr>
            </a:p>
          </p:txBody>
        </p:sp>
        <p:sp>
          <p:nvSpPr>
            <p:cNvPr id="11" name="Rettangolo 10">
              <a:extLst>
                <a:ext uri="{FF2B5EF4-FFF2-40B4-BE49-F238E27FC236}">
                  <a16:creationId xmlns:a16="http://schemas.microsoft.com/office/drawing/2014/main" id="{130971D6-CE32-4617-9282-CB56EC2D5381}"/>
                </a:ext>
              </a:extLst>
            </p:cNvPr>
            <p:cNvSpPr/>
            <p:nvPr/>
          </p:nvSpPr>
          <p:spPr>
            <a:xfrm>
              <a:off x="753853" y="3775921"/>
              <a:ext cx="1947969" cy="461665"/>
            </a:xfrm>
            <a:prstGeom prst="rect">
              <a:avLst/>
            </a:prstGeom>
          </p:spPr>
          <p:txBody>
            <a:bodyPr wrap="none">
              <a:spAutoFit/>
            </a:bodyPr>
            <a:lstStyle/>
            <a:p>
              <a:r>
                <a:rPr lang="en-US" dirty="0">
                  <a:solidFill>
                    <a:srgbClr val="FF0000"/>
                  </a:solidFill>
                </a:rPr>
                <a:t>Not mounted</a:t>
              </a:r>
            </a:p>
          </p:txBody>
        </p:sp>
        <p:sp>
          <p:nvSpPr>
            <p:cNvPr id="12" name="Rettangolo 11">
              <a:extLst>
                <a:ext uri="{FF2B5EF4-FFF2-40B4-BE49-F238E27FC236}">
                  <a16:creationId xmlns:a16="http://schemas.microsoft.com/office/drawing/2014/main" id="{8C704568-642D-465D-B670-04F3378935AF}"/>
                </a:ext>
              </a:extLst>
            </p:cNvPr>
            <p:cNvSpPr/>
            <p:nvPr/>
          </p:nvSpPr>
          <p:spPr bwMode="auto">
            <a:xfrm>
              <a:off x="4085935" y="2060848"/>
              <a:ext cx="4086465" cy="2016224"/>
            </a:xfrm>
            <a:prstGeom prst="rect">
              <a:avLst/>
            </a:prstGeom>
            <a:noFill/>
            <a:ln w="38100" cap="flat" cmpd="sng" algn="ctr">
              <a:solidFill>
                <a:srgbClr val="FFC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it-IT">
                <a:latin typeface="Arial" pitchFamily="34" charset="0"/>
              </a:endParaRPr>
            </a:p>
          </p:txBody>
        </p:sp>
        <p:sp>
          <p:nvSpPr>
            <p:cNvPr id="13" name="Rettangolo 12">
              <a:extLst>
                <a:ext uri="{FF2B5EF4-FFF2-40B4-BE49-F238E27FC236}">
                  <a16:creationId xmlns:a16="http://schemas.microsoft.com/office/drawing/2014/main" id="{3C4679E2-9F24-4915-BDFC-AE70C7DB0AF7}"/>
                </a:ext>
              </a:extLst>
            </p:cNvPr>
            <p:cNvSpPr/>
            <p:nvPr/>
          </p:nvSpPr>
          <p:spPr>
            <a:xfrm>
              <a:off x="5065536" y="1528964"/>
              <a:ext cx="2739941" cy="461665"/>
            </a:xfrm>
            <a:prstGeom prst="rect">
              <a:avLst/>
            </a:prstGeom>
          </p:spPr>
          <p:txBody>
            <a:bodyPr wrap="square">
              <a:spAutoFit/>
            </a:bodyPr>
            <a:lstStyle/>
            <a:p>
              <a:r>
                <a:rPr lang="en-US" dirty="0">
                  <a:solidFill>
                    <a:srgbClr val="FFC000"/>
                  </a:solidFill>
                  <a:latin typeface="Arial" pitchFamily="34" charset="0"/>
                </a:rPr>
                <a:t>KEYBOARD (4x4)</a:t>
              </a:r>
              <a:endParaRPr lang="it-IT" dirty="0">
                <a:solidFill>
                  <a:srgbClr val="FFC000"/>
                </a:solidFill>
              </a:endParaRPr>
            </a:p>
          </p:txBody>
        </p:sp>
      </p:grpSp>
      <p:pic>
        <p:nvPicPr>
          <p:cNvPr id="15" name="Immagine 14">
            <a:extLst>
              <a:ext uri="{FF2B5EF4-FFF2-40B4-BE49-F238E27FC236}">
                <a16:creationId xmlns:a16="http://schemas.microsoft.com/office/drawing/2014/main" id="{2D025DAF-1E97-45DE-A061-8AEBC3E889B2}"/>
              </a:ext>
            </a:extLst>
          </p:cNvPr>
          <p:cNvPicPr/>
          <p:nvPr/>
        </p:nvPicPr>
        <p:blipFill rotWithShape="1">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bright="40000" contrast="20000"/>
                    </a14:imgEffect>
                  </a14:imgLayer>
                </a14:imgProps>
              </a:ext>
            </a:extLst>
          </a:blip>
          <a:srcRect t="46061" r="68324"/>
          <a:stretch/>
        </p:blipFill>
        <p:spPr>
          <a:xfrm>
            <a:off x="7597211" y="265746"/>
            <a:ext cx="1296121" cy="1324891"/>
          </a:xfrm>
          <a:prstGeom prst="rect">
            <a:avLst/>
          </a:prstGeom>
        </p:spPr>
      </p:pic>
      <p:sp>
        <p:nvSpPr>
          <p:cNvPr id="16" name="Rettangolo 15">
            <a:extLst>
              <a:ext uri="{FF2B5EF4-FFF2-40B4-BE49-F238E27FC236}">
                <a16:creationId xmlns:a16="http://schemas.microsoft.com/office/drawing/2014/main" id="{CF5C4CE4-EC12-47E2-B582-92C80378C2F7}"/>
              </a:ext>
            </a:extLst>
          </p:cNvPr>
          <p:cNvSpPr/>
          <p:nvPr/>
        </p:nvSpPr>
        <p:spPr bwMode="auto">
          <a:xfrm>
            <a:off x="7597211" y="203263"/>
            <a:ext cx="1296121" cy="1387372"/>
          </a:xfrm>
          <a:prstGeom prst="rect">
            <a:avLst/>
          </a:prstGeom>
          <a:noFill/>
          <a:ln w="38100"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it-IT">
              <a:latin typeface="Arial" pitchFamily="34" charset="0"/>
            </a:endParaRPr>
          </a:p>
        </p:txBody>
      </p:sp>
    </p:spTree>
    <p:extLst>
      <p:ext uri="{BB962C8B-B14F-4D97-AF65-F5344CB8AC3E}">
        <p14:creationId xmlns:p14="http://schemas.microsoft.com/office/powerpoint/2010/main" val="2753129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DAADCC-3027-4746-A2AD-03967B228399}"/>
              </a:ext>
            </a:extLst>
          </p:cNvPr>
          <p:cNvSpPr>
            <a:spLocks noGrp="1"/>
          </p:cNvSpPr>
          <p:nvPr>
            <p:ph type="title"/>
          </p:nvPr>
        </p:nvSpPr>
        <p:spPr/>
        <p:txBody>
          <a:bodyPr/>
          <a:lstStyle/>
          <a:p>
            <a:r>
              <a:rPr lang="en-GB" dirty="0"/>
              <a:t>KEYBOARD – </a:t>
            </a:r>
            <a:r>
              <a:rPr lang="en-GB" b="0" dirty="0"/>
              <a:t>Pinout configuration</a:t>
            </a:r>
          </a:p>
        </p:txBody>
      </p:sp>
      <p:pic>
        <p:nvPicPr>
          <p:cNvPr id="6" name="Immagine 5">
            <a:extLst>
              <a:ext uri="{FF2B5EF4-FFF2-40B4-BE49-F238E27FC236}">
                <a16:creationId xmlns:a16="http://schemas.microsoft.com/office/drawing/2014/main" id="{72B23C83-4582-4C96-ADE9-B9F98412A6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21" y="1027123"/>
            <a:ext cx="6236164" cy="2592288"/>
          </a:xfrm>
          <a:prstGeom prst="rect">
            <a:avLst/>
          </a:prstGeom>
        </p:spPr>
      </p:pic>
      <p:sp>
        <p:nvSpPr>
          <p:cNvPr id="7" name="Rettangolo 6">
            <a:extLst>
              <a:ext uri="{FF2B5EF4-FFF2-40B4-BE49-F238E27FC236}">
                <a16:creationId xmlns:a16="http://schemas.microsoft.com/office/drawing/2014/main" id="{B49892CB-162E-4745-B1D6-132EFD749E61}"/>
              </a:ext>
            </a:extLst>
          </p:cNvPr>
          <p:cNvSpPr/>
          <p:nvPr/>
        </p:nvSpPr>
        <p:spPr bwMode="auto">
          <a:xfrm>
            <a:off x="755576" y="2204867"/>
            <a:ext cx="576064" cy="526121"/>
          </a:xfrm>
          <a:prstGeom prst="rect">
            <a:avLst/>
          </a:prstGeom>
          <a:noFill/>
          <a:ln w="38100" cap="flat" cmpd="sng" algn="ctr">
            <a:solidFill>
              <a:srgbClr val="008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it-IT">
              <a:solidFill>
                <a:srgbClr val="008000"/>
              </a:solidFill>
              <a:latin typeface="Arial" pitchFamily="34" charset="0"/>
            </a:endParaRPr>
          </a:p>
        </p:txBody>
      </p:sp>
      <p:sp>
        <p:nvSpPr>
          <p:cNvPr id="8" name="Rettangolo 7">
            <a:extLst>
              <a:ext uri="{FF2B5EF4-FFF2-40B4-BE49-F238E27FC236}">
                <a16:creationId xmlns:a16="http://schemas.microsoft.com/office/drawing/2014/main" id="{7995C901-06D4-464F-9272-4A8862C3A9C1}"/>
              </a:ext>
            </a:extLst>
          </p:cNvPr>
          <p:cNvSpPr/>
          <p:nvPr/>
        </p:nvSpPr>
        <p:spPr>
          <a:xfrm>
            <a:off x="215948" y="1833221"/>
            <a:ext cx="1655323" cy="369332"/>
          </a:xfrm>
          <a:prstGeom prst="rect">
            <a:avLst/>
          </a:prstGeom>
        </p:spPr>
        <p:txBody>
          <a:bodyPr wrap="square">
            <a:spAutoFit/>
          </a:bodyPr>
          <a:lstStyle/>
          <a:p>
            <a:r>
              <a:rPr lang="en-US" sz="1800" dirty="0">
                <a:solidFill>
                  <a:srgbClr val="008000"/>
                </a:solidFill>
              </a:rPr>
              <a:t>Column Driver</a:t>
            </a:r>
          </a:p>
        </p:txBody>
      </p:sp>
      <p:sp>
        <p:nvSpPr>
          <p:cNvPr id="9" name="Rettangolo 8">
            <a:extLst>
              <a:ext uri="{FF2B5EF4-FFF2-40B4-BE49-F238E27FC236}">
                <a16:creationId xmlns:a16="http://schemas.microsoft.com/office/drawing/2014/main" id="{3AF2BA68-7729-4AB3-B207-01AFDAAC40DC}"/>
              </a:ext>
            </a:extLst>
          </p:cNvPr>
          <p:cNvSpPr/>
          <p:nvPr/>
        </p:nvSpPr>
        <p:spPr bwMode="auto">
          <a:xfrm>
            <a:off x="755576" y="2745591"/>
            <a:ext cx="576064" cy="526121"/>
          </a:xfrm>
          <a:prstGeom prst="rect">
            <a:avLst/>
          </a:prstGeom>
          <a:noFill/>
          <a:ln w="38100" cap="flat" cmpd="sng" algn="ctr">
            <a:solidFill>
              <a:srgbClr val="008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it-IT">
              <a:solidFill>
                <a:srgbClr val="008000"/>
              </a:solidFill>
              <a:latin typeface="Arial" pitchFamily="34" charset="0"/>
            </a:endParaRPr>
          </a:p>
        </p:txBody>
      </p:sp>
      <p:sp>
        <p:nvSpPr>
          <p:cNvPr id="10" name="Rettangolo 9">
            <a:extLst>
              <a:ext uri="{FF2B5EF4-FFF2-40B4-BE49-F238E27FC236}">
                <a16:creationId xmlns:a16="http://schemas.microsoft.com/office/drawing/2014/main" id="{2EF7F378-A0BF-4C6C-998B-9EE099A2C451}"/>
              </a:ext>
            </a:extLst>
          </p:cNvPr>
          <p:cNvSpPr/>
          <p:nvPr/>
        </p:nvSpPr>
        <p:spPr>
          <a:xfrm>
            <a:off x="215947" y="3403943"/>
            <a:ext cx="1584176" cy="369332"/>
          </a:xfrm>
          <a:prstGeom prst="rect">
            <a:avLst/>
          </a:prstGeom>
        </p:spPr>
        <p:txBody>
          <a:bodyPr wrap="square">
            <a:spAutoFit/>
          </a:bodyPr>
          <a:lstStyle/>
          <a:p>
            <a:r>
              <a:rPr lang="en-US" sz="1800" dirty="0">
                <a:solidFill>
                  <a:srgbClr val="008000"/>
                </a:solidFill>
              </a:rPr>
              <a:t>Row Readout</a:t>
            </a:r>
          </a:p>
        </p:txBody>
      </p:sp>
      <p:pic>
        <p:nvPicPr>
          <p:cNvPr id="12" name="Immagine 11">
            <a:extLst>
              <a:ext uri="{FF2B5EF4-FFF2-40B4-BE49-F238E27FC236}">
                <a16:creationId xmlns:a16="http://schemas.microsoft.com/office/drawing/2014/main" id="{E8550E20-021F-4835-A32D-B79CE17C65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5542" y="3945949"/>
            <a:ext cx="5665241" cy="2363372"/>
          </a:xfrm>
          <a:prstGeom prst="rect">
            <a:avLst/>
          </a:prstGeom>
        </p:spPr>
      </p:pic>
      <p:sp>
        <p:nvSpPr>
          <p:cNvPr id="14" name="Ovale 13">
            <a:extLst>
              <a:ext uri="{FF2B5EF4-FFF2-40B4-BE49-F238E27FC236}">
                <a16:creationId xmlns:a16="http://schemas.microsoft.com/office/drawing/2014/main" id="{886AE7B6-4A0E-482C-B8BB-89D4E190F44B}"/>
              </a:ext>
            </a:extLst>
          </p:cNvPr>
          <p:cNvSpPr/>
          <p:nvPr/>
        </p:nvSpPr>
        <p:spPr bwMode="auto">
          <a:xfrm>
            <a:off x="7488038" y="4617132"/>
            <a:ext cx="409279" cy="144016"/>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15" name="Ovale 14">
            <a:extLst>
              <a:ext uri="{FF2B5EF4-FFF2-40B4-BE49-F238E27FC236}">
                <a16:creationId xmlns:a16="http://schemas.microsoft.com/office/drawing/2014/main" id="{C10E1211-15C3-4E43-8903-503F549CAC92}"/>
              </a:ext>
            </a:extLst>
          </p:cNvPr>
          <p:cNvSpPr/>
          <p:nvPr/>
        </p:nvSpPr>
        <p:spPr bwMode="auto">
          <a:xfrm>
            <a:off x="8244410" y="4617132"/>
            <a:ext cx="409279" cy="144016"/>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16" name="Ovale 15">
            <a:extLst>
              <a:ext uri="{FF2B5EF4-FFF2-40B4-BE49-F238E27FC236}">
                <a16:creationId xmlns:a16="http://schemas.microsoft.com/office/drawing/2014/main" id="{88AC820C-8125-4926-A109-D2B36C7CD154}"/>
              </a:ext>
            </a:extLst>
          </p:cNvPr>
          <p:cNvSpPr/>
          <p:nvPr/>
        </p:nvSpPr>
        <p:spPr bwMode="auto">
          <a:xfrm>
            <a:off x="3716120" y="4581128"/>
            <a:ext cx="409279" cy="288032"/>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17" name="Ovale 16">
            <a:extLst>
              <a:ext uri="{FF2B5EF4-FFF2-40B4-BE49-F238E27FC236}">
                <a16:creationId xmlns:a16="http://schemas.microsoft.com/office/drawing/2014/main" id="{D68E80FC-3A4E-46DD-A149-7839F17286D1}"/>
              </a:ext>
            </a:extLst>
          </p:cNvPr>
          <p:cNvSpPr/>
          <p:nvPr/>
        </p:nvSpPr>
        <p:spPr bwMode="auto">
          <a:xfrm>
            <a:off x="4522763" y="4617132"/>
            <a:ext cx="409279" cy="144016"/>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19" name="Ovale 18">
            <a:extLst>
              <a:ext uri="{FF2B5EF4-FFF2-40B4-BE49-F238E27FC236}">
                <a16:creationId xmlns:a16="http://schemas.microsoft.com/office/drawing/2014/main" id="{25319F27-4C2C-4E67-BA83-9ACA8E52D637}"/>
              </a:ext>
            </a:extLst>
          </p:cNvPr>
          <p:cNvSpPr/>
          <p:nvPr/>
        </p:nvSpPr>
        <p:spPr bwMode="auto">
          <a:xfrm>
            <a:off x="3716120" y="5360324"/>
            <a:ext cx="409279" cy="144016"/>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20" name="Ovale 19">
            <a:extLst>
              <a:ext uri="{FF2B5EF4-FFF2-40B4-BE49-F238E27FC236}">
                <a16:creationId xmlns:a16="http://schemas.microsoft.com/office/drawing/2014/main" id="{742BCBB6-C3D2-49FA-A9B9-62D0E862D101}"/>
              </a:ext>
            </a:extLst>
          </p:cNvPr>
          <p:cNvSpPr/>
          <p:nvPr/>
        </p:nvSpPr>
        <p:spPr bwMode="auto">
          <a:xfrm>
            <a:off x="3716120" y="5733831"/>
            <a:ext cx="409279" cy="288032"/>
          </a:xfrm>
          <a:prstGeom prst="ellipse">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dirty="0">
              <a:latin typeface="Arial" pitchFamily="34" charset="0"/>
            </a:endParaRPr>
          </a:p>
        </p:txBody>
      </p:sp>
      <p:sp>
        <p:nvSpPr>
          <p:cNvPr id="21" name="CasellaDiTesto 20">
            <a:extLst>
              <a:ext uri="{FF2B5EF4-FFF2-40B4-BE49-F238E27FC236}">
                <a16:creationId xmlns:a16="http://schemas.microsoft.com/office/drawing/2014/main" id="{F41491AB-0A3F-4C60-944B-6BC5CE54863B}"/>
              </a:ext>
            </a:extLst>
          </p:cNvPr>
          <p:cNvSpPr txBox="1"/>
          <p:nvPr/>
        </p:nvSpPr>
        <p:spPr bwMode="auto">
          <a:xfrm>
            <a:off x="187361" y="3919103"/>
            <a:ext cx="964548" cy="1107996"/>
          </a:xfrm>
          <a:prstGeom prst="rect">
            <a:avLst/>
          </a:prstGeom>
          <a:noFill/>
          <a:ln w="9525">
            <a:noFill/>
            <a:miter lim="800000"/>
            <a:headEnd/>
            <a:tailEnd/>
          </a:ln>
          <a:effectLst/>
        </p:spPr>
        <p:txBody>
          <a:bodyPr wrap="square" rtlCol="0">
            <a:spAutoFit/>
          </a:bodyPr>
          <a:lstStyle/>
          <a:p>
            <a:pPr marL="171446" indent="-171446">
              <a:spcBef>
                <a:spcPct val="50000"/>
              </a:spcBef>
              <a:buFontTx/>
              <a:buChar char="-"/>
            </a:pPr>
            <a:r>
              <a:rPr lang="it-IT" sz="1200" dirty="0">
                <a:latin typeface="Arial" pitchFamily="34" charset="0"/>
              </a:rPr>
              <a:t>PC2</a:t>
            </a:r>
          </a:p>
          <a:p>
            <a:pPr marL="171446" indent="-171446">
              <a:spcBef>
                <a:spcPct val="50000"/>
              </a:spcBef>
              <a:buFontTx/>
              <a:buChar char="-"/>
            </a:pPr>
            <a:r>
              <a:rPr lang="it-IT" sz="1200" dirty="0">
                <a:latin typeface="Arial" pitchFamily="34" charset="0"/>
              </a:rPr>
              <a:t>PC3</a:t>
            </a:r>
          </a:p>
          <a:p>
            <a:pPr marL="171446" indent="-171446">
              <a:spcBef>
                <a:spcPct val="50000"/>
              </a:spcBef>
              <a:buFontTx/>
              <a:buChar char="-"/>
            </a:pPr>
            <a:r>
              <a:rPr lang="it-IT" sz="1200" dirty="0">
                <a:latin typeface="Arial" pitchFamily="34" charset="0"/>
              </a:rPr>
              <a:t>PC12</a:t>
            </a:r>
          </a:p>
          <a:p>
            <a:pPr marL="171446" indent="-171446">
              <a:spcBef>
                <a:spcPct val="50000"/>
              </a:spcBef>
              <a:buFontTx/>
              <a:buChar char="-"/>
            </a:pPr>
            <a:r>
              <a:rPr lang="it-IT" sz="1200" dirty="0">
                <a:latin typeface="Arial" pitchFamily="34" charset="0"/>
              </a:rPr>
              <a:t>PC13  </a:t>
            </a:r>
          </a:p>
        </p:txBody>
      </p:sp>
      <p:sp>
        <p:nvSpPr>
          <p:cNvPr id="22" name="CasellaDiTesto 21">
            <a:extLst>
              <a:ext uri="{FF2B5EF4-FFF2-40B4-BE49-F238E27FC236}">
                <a16:creationId xmlns:a16="http://schemas.microsoft.com/office/drawing/2014/main" id="{9F4922D1-F7D8-4DA6-B2CA-08DD855C3FA5}"/>
              </a:ext>
            </a:extLst>
          </p:cNvPr>
          <p:cNvSpPr txBox="1"/>
          <p:nvPr/>
        </p:nvSpPr>
        <p:spPr bwMode="auto">
          <a:xfrm>
            <a:off x="187361" y="5201324"/>
            <a:ext cx="964548" cy="1107996"/>
          </a:xfrm>
          <a:prstGeom prst="rect">
            <a:avLst/>
          </a:prstGeom>
          <a:noFill/>
          <a:ln w="9525">
            <a:noFill/>
            <a:miter lim="800000"/>
            <a:headEnd/>
            <a:tailEnd/>
          </a:ln>
          <a:effectLst/>
        </p:spPr>
        <p:txBody>
          <a:bodyPr wrap="square" rtlCol="0">
            <a:spAutoFit/>
          </a:bodyPr>
          <a:lstStyle/>
          <a:p>
            <a:pPr marL="171446" indent="-171446">
              <a:spcBef>
                <a:spcPct val="50000"/>
              </a:spcBef>
              <a:buFontTx/>
              <a:buChar char="-"/>
            </a:pPr>
            <a:r>
              <a:rPr lang="it-IT" sz="1200" dirty="0">
                <a:latin typeface="Arial" pitchFamily="34" charset="0"/>
              </a:rPr>
              <a:t>PC8</a:t>
            </a:r>
          </a:p>
          <a:p>
            <a:pPr marL="171446" indent="-171446">
              <a:spcBef>
                <a:spcPct val="50000"/>
              </a:spcBef>
              <a:buFontTx/>
              <a:buChar char="-"/>
            </a:pPr>
            <a:r>
              <a:rPr lang="it-IT" sz="1200" dirty="0">
                <a:latin typeface="Arial" pitchFamily="34" charset="0"/>
              </a:rPr>
              <a:t>PC9</a:t>
            </a:r>
          </a:p>
          <a:p>
            <a:pPr marL="171446" indent="-171446">
              <a:spcBef>
                <a:spcPct val="50000"/>
              </a:spcBef>
              <a:buFontTx/>
              <a:buChar char="-"/>
            </a:pPr>
            <a:r>
              <a:rPr lang="it-IT" sz="1200" dirty="0">
                <a:latin typeface="Arial" pitchFamily="34" charset="0"/>
              </a:rPr>
              <a:t>PC10</a:t>
            </a:r>
          </a:p>
          <a:p>
            <a:pPr marL="171446" indent="-171446">
              <a:spcBef>
                <a:spcPct val="50000"/>
              </a:spcBef>
              <a:buFontTx/>
              <a:buChar char="-"/>
            </a:pPr>
            <a:r>
              <a:rPr lang="it-IT" sz="1200" dirty="0">
                <a:latin typeface="Arial" pitchFamily="34" charset="0"/>
              </a:rPr>
              <a:t>PC11  </a:t>
            </a:r>
          </a:p>
        </p:txBody>
      </p:sp>
      <p:sp>
        <p:nvSpPr>
          <p:cNvPr id="23" name="Parentesi graffa chiusa 22">
            <a:extLst>
              <a:ext uri="{FF2B5EF4-FFF2-40B4-BE49-F238E27FC236}">
                <a16:creationId xmlns:a16="http://schemas.microsoft.com/office/drawing/2014/main" id="{759EE52C-CDF5-4D16-BB1B-99754F827A0F}"/>
              </a:ext>
            </a:extLst>
          </p:cNvPr>
          <p:cNvSpPr/>
          <p:nvPr/>
        </p:nvSpPr>
        <p:spPr bwMode="auto">
          <a:xfrm>
            <a:off x="977377" y="3898293"/>
            <a:ext cx="238651" cy="1095885"/>
          </a:xfrm>
          <a:prstGeom prst="rightBrace">
            <a:avLst/>
          </a:prstGeom>
          <a:ln>
            <a:solidFill>
              <a:schemeClr val="accent2"/>
            </a:solidFill>
            <a:headEnd type="none" w="med" len="med"/>
            <a:tailEnd type="none" w="med" len="med"/>
          </a:ln>
        </p:spPr>
        <p:style>
          <a:lnRef idx="1">
            <a:schemeClr val="accent4"/>
          </a:lnRef>
          <a:fillRef idx="0">
            <a:schemeClr val="accent4"/>
          </a:fillRef>
          <a:effectRef idx="0">
            <a:schemeClr val="accent4"/>
          </a:effectRef>
          <a:fontRef idx="minor">
            <a:schemeClr val="tx1"/>
          </a:fontRef>
        </p:style>
        <p:txBody>
          <a:bodyPr vert="horz" wrap="square" lIns="0" tIns="0" rIns="0" bIns="0" numCol="1" rtlCol="0" anchor="t" anchorCtr="0" compatLnSpc="1">
            <a:prstTxWarp prst="textNoShape">
              <a:avLst/>
            </a:prstTxWarp>
          </a:bodyPr>
          <a:lstStyle/>
          <a:p>
            <a:endParaRPr lang="it-IT">
              <a:latin typeface="Arial" pitchFamily="34" charset="0"/>
            </a:endParaRPr>
          </a:p>
        </p:txBody>
      </p:sp>
      <p:sp>
        <p:nvSpPr>
          <p:cNvPr id="24" name="Parentesi graffa chiusa 23">
            <a:extLst>
              <a:ext uri="{FF2B5EF4-FFF2-40B4-BE49-F238E27FC236}">
                <a16:creationId xmlns:a16="http://schemas.microsoft.com/office/drawing/2014/main" id="{0B593790-5EA5-4783-9537-B8AF9A56529C}"/>
              </a:ext>
            </a:extLst>
          </p:cNvPr>
          <p:cNvSpPr/>
          <p:nvPr/>
        </p:nvSpPr>
        <p:spPr bwMode="auto">
          <a:xfrm>
            <a:off x="972432" y="5213437"/>
            <a:ext cx="238651" cy="1095885"/>
          </a:xfrm>
          <a:prstGeom prst="rightBrace">
            <a:avLst/>
          </a:prstGeom>
          <a:ln>
            <a:solidFill>
              <a:schemeClr val="accent2"/>
            </a:solidFill>
            <a:headEnd type="none" w="med" len="med"/>
            <a:tailEnd type="none" w="med" len="med"/>
          </a:ln>
        </p:spPr>
        <p:style>
          <a:lnRef idx="1">
            <a:schemeClr val="accent4"/>
          </a:lnRef>
          <a:fillRef idx="0">
            <a:schemeClr val="accent4"/>
          </a:fillRef>
          <a:effectRef idx="0">
            <a:schemeClr val="accent4"/>
          </a:effectRef>
          <a:fontRef idx="minor">
            <a:schemeClr val="tx1"/>
          </a:fontRef>
        </p:style>
        <p:txBody>
          <a:bodyPr vert="horz" wrap="square" lIns="0" tIns="0" rIns="0" bIns="0" numCol="1" rtlCol="0" anchor="t" anchorCtr="0" compatLnSpc="1">
            <a:prstTxWarp prst="textNoShape">
              <a:avLst/>
            </a:prstTxWarp>
          </a:bodyPr>
          <a:lstStyle/>
          <a:p>
            <a:endParaRPr lang="it-IT">
              <a:latin typeface="Arial" pitchFamily="34" charset="0"/>
            </a:endParaRPr>
          </a:p>
        </p:txBody>
      </p:sp>
      <p:sp>
        <p:nvSpPr>
          <p:cNvPr id="25" name="Rettangolo 24">
            <a:extLst>
              <a:ext uri="{FF2B5EF4-FFF2-40B4-BE49-F238E27FC236}">
                <a16:creationId xmlns:a16="http://schemas.microsoft.com/office/drawing/2014/main" id="{2647857B-6DEC-4AA7-8F4F-93EAA0CF1894}"/>
              </a:ext>
            </a:extLst>
          </p:cNvPr>
          <p:cNvSpPr/>
          <p:nvPr/>
        </p:nvSpPr>
        <p:spPr>
          <a:xfrm>
            <a:off x="1287807" y="4243161"/>
            <a:ext cx="1584176" cy="369332"/>
          </a:xfrm>
          <a:prstGeom prst="rect">
            <a:avLst/>
          </a:prstGeom>
        </p:spPr>
        <p:txBody>
          <a:bodyPr wrap="square">
            <a:spAutoFit/>
          </a:bodyPr>
          <a:lstStyle/>
          <a:p>
            <a:r>
              <a:rPr lang="en-US" sz="1800" dirty="0">
                <a:solidFill>
                  <a:schemeClr val="accent2"/>
                </a:solidFill>
              </a:rPr>
              <a:t>GPIO input</a:t>
            </a:r>
          </a:p>
        </p:txBody>
      </p:sp>
      <p:sp>
        <p:nvSpPr>
          <p:cNvPr id="26" name="Rettangolo 25">
            <a:extLst>
              <a:ext uri="{FF2B5EF4-FFF2-40B4-BE49-F238E27FC236}">
                <a16:creationId xmlns:a16="http://schemas.microsoft.com/office/drawing/2014/main" id="{09DEAB92-696E-47FD-AAF2-EBAF2E88CFF1}"/>
              </a:ext>
            </a:extLst>
          </p:cNvPr>
          <p:cNvSpPr/>
          <p:nvPr/>
        </p:nvSpPr>
        <p:spPr>
          <a:xfrm>
            <a:off x="1287807" y="5549165"/>
            <a:ext cx="1584176" cy="369332"/>
          </a:xfrm>
          <a:prstGeom prst="rect">
            <a:avLst/>
          </a:prstGeom>
        </p:spPr>
        <p:txBody>
          <a:bodyPr wrap="square">
            <a:spAutoFit/>
          </a:bodyPr>
          <a:lstStyle/>
          <a:p>
            <a:r>
              <a:rPr lang="en-US" sz="1800" dirty="0">
                <a:solidFill>
                  <a:schemeClr val="accent2"/>
                </a:solidFill>
              </a:rPr>
              <a:t>GPIO output</a:t>
            </a:r>
          </a:p>
        </p:txBody>
      </p:sp>
    </p:spTree>
    <p:extLst>
      <p:ext uri="{BB962C8B-B14F-4D97-AF65-F5344CB8AC3E}">
        <p14:creationId xmlns:p14="http://schemas.microsoft.com/office/powerpoint/2010/main" val="2800445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DAADCC-3027-4746-A2AD-03967B228399}"/>
              </a:ext>
            </a:extLst>
          </p:cNvPr>
          <p:cNvSpPr>
            <a:spLocks noGrp="1"/>
          </p:cNvSpPr>
          <p:nvPr>
            <p:ph type="title"/>
          </p:nvPr>
        </p:nvSpPr>
        <p:spPr/>
        <p:txBody>
          <a:bodyPr/>
          <a:lstStyle/>
          <a:p>
            <a:r>
              <a:rPr lang="en-GB" dirty="0"/>
              <a:t>KEYBOARD – </a:t>
            </a:r>
            <a:r>
              <a:rPr lang="en-GB" b="0" dirty="0"/>
              <a:t>How to read a key</a:t>
            </a:r>
          </a:p>
        </p:txBody>
      </p:sp>
      <p:sp>
        <p:nvSpPr>
          <p:cNvPr id="4" name="CasellaDiTesto 3">
            <a:extLst>
              <a:ext uri="{FF2B5EF4-FFF2-40B4-BE49-F238E27FC236}">
                <a16:creationId xmlns:a16="http://schemas.microsoft.com/office/drawing/2014/main" id="{3B227FCD-E628-43B8-8BA2-FA55FDB935C8}"/>
              </a:ext>
            </a:extLst>
          </p:cNvPr>
          <p:cNvSpPr txBox="1"/>
          <p:nvPr/>
        </p:nvSpPr>
        <p:spPr bwMode="auto">
          <a:xfrm>
            <a:off x="107504" y="1052736"/>
            <a:ext cx="3168352" cy="1446550"/>
          </a:xfrm>
          <a:prstGeom prst="rect">
            <a:avLst/>
          </a:prstGeom>
          <a:noFill/>
          <a:ln w="9525">
            <a:noFill/>
            <a:miter lim="800000"/>
            <a:headEnd/>
            <a:tailEnd/>
          </a:ln>
          <a:effectLst/>
        </p:spPr>
        <p:txBody>
          <a:bodyPr wrap="square" rtlCol="0">
            <a:spAutoFit/>
          </a:bodyPr>
          <a:lstStyle/>
          <a:p>
            <a:pPr>
              <a:spcBef>
                <a:spcPct val="50000"/>
              </a:spcBef>
            </a:pPr>
            <a:r>
              <a:rPr lang="it-IT" sz="1600" b="1" dirty="0">
                <a:latin typeface="Arial" pitchFamily="34" charset="0"/>
              </a:rPr>
              <a:t>Pull-up </a:t>
            </a:r>
            <a:r>
              <a:rPr lang="it-IT" sz="1600" b="1" dirty="0" err="1">
                <a:latin typeface="Arial" pitchFamily="34" charset="0"/>
              </a:rPr>
              <a:t>resistors</a:t>
            </a:r>
            <a:r>
              <a:rPr lang="it-IT" sz="1600" b="1" dirty="0">
                <a:latin typeface="Arial" pitchFamily="34" charset="0"/>
              </a:rPr>
              <a:t> </a:t>
            </a:r>
            <a:r>
              <a:rPr lang="it-IT" sz="1600" dirty="0">
                <a:latin typeface="Arial" pitchFamily="34" charset="0"/>
              </a:rPr>
              <a:t>on the </a:t>
            </a:r>
            <a:r>
              <a:rPr lang="it-IT" sz="1600" dirty="0" err="1">
                <a:latin typeface="Arial" pitchFamily="34" charset="0"/>
              </a:rPr>
              <a:t>row</a:t>
            </a:r>
            <a:r>
              <a:rPr lang="it-IT" sz="1600" dirty="0">
                <a:latin typeface="Arial" pitchFamily="34" charset="0"/>
              </a:rPr>
              <a:t> lines</a:t>
            </a:r>
          </a:p>
          <a:p>
            <a:pPr>
              <a:spcBef>
                <a:spcPct val="50000"/>
              </a:spcBef>
            </a:pPr>
            <a:r>
              <a:rPr lang="it-IT" sz="1600" b="1" dirty="0">
                <a:latin typeface="Arial" pitchFamily="34" charset="0"/>
              </a:rPr>
              <a:t>Open </a:t>
            </a:r>
            <a:r>
              <a:rPr lang="it-IT" sz="1600" b="1" dirty="0" err="1">
                <a:latin typeface="Arial" pitchFamily="34" charset="0"/>
              </a:rPr>
              <a:t>collector</a:t>
            </a:r>
            <a:r>
              <a:rPr lang="it-IT" sz="1600" b="1" dirty="0">
                <a:latin typeface="Arial" pitchFamily="34" charset="0"/>
              </a:rPr>
              <a:t> </a:t>
            </a:r>
            <a:r>
              <a:rPr lang="it-IT" sz="1600" dirty="0" err="1">
                <a:latin typeface="Arial" pitchFamily="34" charset="0"/>
              </a:rPr>
              <a:t>transistors</a:t>
            </a:r>
            <a:r>
              <a:rPr lang="it-IT" sz="1600" dirty="0">
                <a:latin typeface="Arial" pitchFamily="34" charset="0"/>
              </a:rPr>
              <a:t> on the </a:t>
            </a:r>
            <a:r>
              <a:rPr lang="it-IT" sz="1600" dirty="0" err="1">
                <a:latin typeface="Arial" pitchFamily="34" charset="0"/>
              </a:rPr>
              <a:t>column</a:t>
            </a:r>
            <a:r>
              <a:rPr lang="it-IT" sz="1600" dirty="0">
                <a:latin typeface="Arial" pitchFamily="34" charset="0"/>
              </a:rPr>
              <a:t> line pull </a:t>
            </a:r>
            <a:r>
              <a:rPr lang="it-IT" sz="1600" dirty="0" err="1">
                <a:latin typeface="Arial" pitchFamily="34" charset="0"/>
              </a:rPr>
              <a:t>it</a:t>
            </a:r>
            <a:r>
              <a:rPr lang="it-IT" sz="1600" dirty="0">
                <a:latin typeface="Arial" pitchFamily="34" charset="0"/>
              </a:rPr>
              <a:t> to ground or </a:t>
            </a:r>
            <a:r>
              <a:rPr lang="it-IT" sz="1600" dirty="0" err="1">
                <a:latin typeface="Arial" pitchFamily="34" charset="0"/>
              </a:rPr>
              <a:t>leave</a:t>
            </a:r>
            <a:r>
              <a:rPr lang="it-IT" sz="1600" dirty="0">
                <a:latin typeface="Arial" pitchFamily="34" charset="0"/>
              </a:rPr>
              <a:t> </a:t>
            </a:r>
            <a:r>
              <a:rPr lang="it-IT" sz="1600" dirty="0" err="1">
                <a:latin typeface="Arial" pitchFamily="34" charset="0"/>
              </a:rPr>
              <a:t>it</a:t>
            </a:r>
            <a:r>
              <a:rPr lang="it-IT" sz="1600" dirty="0">
                <a:latin typeface="Arial" pitchFamily="34" charset="0"/>
              </a:rPr>
              <a:t> </a:t>
            </a:r>
            <a:r>
              <a:rPr lang="it-IT" sz="1600" dirty="0" err="1">
                <a:latin typeface="Arial" pitchFamily="34" charset="0"/>
              </a:rPr>
              <a:t>floating</a:t>
            </a:r>
            <a:endParaRPr lang="it-IT" sz="1600" dirty="0">
              <a:latin typeface="Arial" pitchFamily="34" charset="0"/>
            </a:endParaRPr>
          </a:p>
        </p:txBody>
      </p:sp>
      <p:sp>
        <p:nvSpPr>
          <p:cNvPr id="38" name="CasellaDiTesto 37">
            <a:extLst>
              <a:ext uri="{FF2B5EF4-FFF2-40B4-BE49-F238E27FC236}">
                <a16:creationId xmlns:a16="http://schemas.microsoft.com/office/drawing/2014/main" id="{7D800BC8-59B4-4D56-99E6-D515D250A4B1}"/>
              </a:ext>
            </a:extLst>
          </p:cNvPr>
          <p:cNvSpPr txBox="1"/>
          <p:nvPr/>
        </p:nvSpPr>
        <p:spPr bwMode="auto">
          <a:xfrm>
            <a:off x="112358" y="2651686"/>
            <a:ext cx="3379522" cy="3785652"/>
          </a:xfrm>
          <a:prstGeom prst="rect">
            <a:avLst/>
          </a:prstGeom>
          <a:noFill/>
          <a:ln w="9525">
            <a:noFill/>
            <a:miter lim="800000"/>
            <a:headEnd/>
            <a:tailEnd/>
          </a:ln>
          <a:effectLst/>
        </p:spPr>
        <p:txBody>
          <a:bodyPr wrap="square" rtlCol="0">
            <a:spAutoFit/>
          </a:bodyPr>
          <a:lstStyle/>
          <a:p>
            <a:pPr>
              <a:spcBef>
                <a:spcPct val="50000"/>
              </a:spcBef>
            </a:pPr>
            <a:r>
              <a:rPr lang="it-IT" sz="1600" b="1" dirty="0">
                <a:latin typeface="Arial" pitchFamily="34" charset="0"/>
              </a:rPr>
              <a:t>To </a:t>
            </a:r>
            <a:r>
              <a:rPr lang="it-IT" sz="1600" b="1" dirty="0" err="1">
                <a:latin typeface="Arial" pitchFamily="34" charset="0"/>
              </a:rPr>
              <a:t>read</a:t>
            </a:r>
            <a:r>
              <a:rPr lang="it-IT" sz="1600" b="1" dirty="0">
                <a:latin typeface="Arial" pitchFamily="34" charset="0"/>
              </a:rPr>
              <a:t> a key:</a:t>
            </a:r>
          </a:p>
          <a:p>
            <a:pPr marL="285750" indent="-285750">
              <a:spcBef>
                <a:spcPct val="50000"/>
              </a:spcBef>
              <a:buFont typeface="Arial" panose="020B0604020202020204" pitchFamily="34" charset="0"/>
              <a:buChar char="•"/>
            </a:pPr>
            <a:r>
              <a:rPr lang="it-IT" sz="1600" b="1" dirty="0" err="1">
                <a:latin typeface="Arial" pitchFamily="34" charset="0"/>
              </a:rPr>
              <a:t>Scan</a:t>
            </a:r>
            <a:r>
              <a:rPr lang="it-IT" sz="1600" dirty="0">
                <a:latin typeface="Arial" pitchFamily="34" charset="0"/>
              </a:rPr>
              <a:t> </a:t>
            </a:r>
            <a:r>
              <a:rPr lang="it-IT" sz="1600" dirty="0" err="1">
                <a:latin typeface="Arial" pitchFamily="34" charset="0"/>
              </a:rPr>
              <a:t>periodically</a:t>
            </a:r>
            <a:r>
              <a:rPr lang="it-IT" sz="1600" dirty="0">
                <a:latin typeface="Arial" pitchFamily="34" charset="0"/>
              </a:rPr>
              <a:t> </a:t>
            </a:r>
            <a:r>
              <a:rPr lang="it-IT" sz="1600" dirty="0" err="1">
                <a:latin typeface="Arial" pitchFamily="34" charset="0"/>
              </a:rPr>
              <a:t>across</a:t>
            </a:r>
            <a:r>
              <a:rPr lang="it-IT" sz="1600" dirty="0">
                <a:latin typeface="Arial" pitchFamily="34" charset="0"/>
              </a:rPr>
              <a:t> the </a:t>
            </a:r>
            <a:r>
              <a:rPr lang="it-IT" sz="1600" dirty="0" err="1">
                <a:latin typeface="Arial" pitchFamily="34" charset="0"/>
              </a:rPr>
              <a:t>keyboard</a:t>
            </a:r>
            <a:r>
              <a:rPr lang="it-IT" sz="1600" dirty="0">
                <a:latin typeface="Arial" pitchFamily="34" charset="0"/>
              </a:rPr>
              <a:t> by </a:t>
            </a:r>
            <a:r>
              <a:rPr lang="it-IT" sz="1600" dirty="0" err="1">
                <a:latin typeface="Arial" pitchFamily="34" charset="0"/>
              </a:rPr>
              <a:t>enabling</a:t>
            </a:r>
            <a:br>
              <a:rPr lang="it-IT" sz="1600" dirty="0">
                <a:latin typeface="Arial" pitchFamily="34" charset="0"/>
              </a:rPr>
            </a:br>
            <a:r>
              <a:rPr lang="it-IT" sz="1600" b="1" dirty="0">
                <a:latin typeface="Arial" pitchFamily="34" charset="0"/>
              </a:rPr>
              <a:t>one </a:t>
            </a:r>
            <a:r>
              <a:rPr lang="it-IT" sz="1600" b="1" dirty="0" err="1">
                <a:latin typeface="Arial" pitchFamily="34" charset="0"/>
              </a:rPr>
              <a:t>column</a:t>
            </a:r>
            <a:r>
              <a:rPr lang="it-IT" sz="1600" b="1" dirty="0">
                <a:latin typeface="Arial" pitchFamily="34" charset="0"/>
              </a:rPr>
              <a:t> </a:t>
            </a:r>
            <a:r>
              <a:rPr lang="it-IT" sz="1600" b="1" dirty="0" err="1">
                <a:latin typeface="Arial" pitchFamily="34" charset="0"/>
              </a:rPr>
              <a:t>at</a:t>
            </a:r>
            <a:r>
              <a:rPr lang="it-IT" sz="1600" b="1" dirty="0">
                <a:latin typeface="Arial" pitchFamily="34" charset="0"/>
              </a:rPr>
              <a:t> a time</a:t>
            </a:r>
          </a:p>
          <a:p>
            <a:pPr marL="285750" indent="-285750">
              <a:spcBef>
                <a:spcPct val="50000"/>
              </a:spcBef>
              <a:buFont typeface="Arial" panose="020B0604020202020204" pitchFamily="34" charset="0"/>
              <a:buChar char="•"/>
            </a:pPr>
            <a:r>
              <a:rPr lang="it-IT" sz="1600" b="1" dirty="0">
                <a:latin typeface="Arial" pitchFamily="34" charset="0"/>
              </a:rPr>
              <a:t>Read</a:t>
            </a:r>
            <a:r>
              <a:rPr lang="it-IT" sz="1600" dirty="0">
                <a:latin typeface="Arial" pitchFamily="34" charset="0"/>
              </a:rPr>
              <a:t> the 4 </a:t>
            </a:r>
            <a:r>
              <a:rPr lang="it-IT" sz="1600" b="1" dirty="0" err="1">
                <a:latin typeface="Arial" pitchFamily="34" charset="0"/>
              </a:rPr>
              <a:t>rows</a:t>
            </a:r>
            <a:r>
              <a:rPr lang="it-IT" sz="1600" dirty="0">
                <a:latin typeface="Arial" pitchFamily="34" charset="0"/>
              </a:rPr>
              <a:t>:</a:t>
            </a:r>
          </a:p>
          <a:p>
            <a:pPr marL="742950" lvl="1" indent="-285750">
              <a:spcBef>
                <a:spcPct val="50000"/>
              </a:spcBef>
              <a:buFont typeface="Arial" panose="020B0604020202020204" pitchFamily="34" charset="0"/>
              <a:buChar char="•"/>
            </a:pPr>
            <a:r>
              <a:rPr lang="it-IT" sz="1600" dirty="0" err="1">
                <a:latin typeface="Arial" pitchFamily="34" charset="0"/>
              </a:rPr>
              <a:t>if</a:t>
            </a:r>
            <a:r>
              <a:rPr lang="it-IT" sz="1600" dirty="0">
                <a:latin typeface="Arial" pitchFamily="34" charset="0"/>
              </a:rPr>
              <a:t> a </a:t>
            </a:r>
            <a:r>
              <a:rPr lang="it-IT" sz="1600" dirty="0" err="1">
                <a:latin typeface="Arial" pitchFamily="34" charset="0"/>
              </a:rPr>
              <a:t>row</a:t>
            </a:r>
            <a:r>
              <a:rPr lang="it-IT" sz="1600" dirty="0">
                <a:latin typeface="Arial" pitchFamily="34" charset="0"/>
              </a:rPr>
              <a:t> </a:t>
            </a:r>
            <a:r>
              <a:rPr lang="it-IT" sz="1600" dirty="0" err="1">
                <a:latin typeface="Arial" pitchFamily="34" charset="0"/>
              </a:rPr>
              <a:t>is</a:t>
            </a:r>
            <a:r>
              <a:rPr lang="it-IT" sz="1600" dirty="0">
                <a:latin typeface="Arial" pitchFamily="34" charset="0"/>
              </a:rPr>
              <a:t> high (=‘1’) </a:t>
            </a:r>
            <a:r>
              <a:rPr lang="it-IT" sz="1600" dirty="0" err="1">
                <a:latin typeface="Arial" pitchFamily="34" charset="0"/>
              </a:rPr>
              <a:t>then</a:t>
            </a:r>
            <a:r>
              <a:rPr lang="it-IT" sz="1600" dirty="0">
                <a:latin typeface="Arial" pitchFamily="34" charset="0"/>
              </a:rPr>
              <a:t> the key </a:t>
            </a:r>
            <a:r>
              <a:rPr lang="it-IT" sz="1600" dirty="0" err="1">
                <a:latin typeface="Arial" pitchFamily="34" charset="0"/>
              </a:rPr>
              <a:t>is</a:t>
            </a:r>
            <a:r>
              <a:rPr lang="it-IT" sz="1600" dirty="0">
                <a:latin typeface="Arial" pitchFamily="34" charset="0"/>
              </a:rPr>
              <a:t> NOT </a:t>
            </a:r>
            <a:r>
              <a:rPr lang="it-IT" sz="1600" dirty="0" err="1">
                <a:latin typeface="Arial" pitchFamily="34" charset="0"/>
              </a:rPr>
              <a:t>pressed</a:t>
            </a:r>
            <a:endParaRPr lang="it-IT" sz="1600" dirty="0">
              <a:latin typeface="Arial" pitchFamily="34" charset="0"/>
            </a:endParaRPr>
          </a:p>
          <a:p>
            <a:pPr marL="742950" lvl="1" indent="-285750">
              <a:spcBef>
                <a:spcPct val="50000"/>
              </a:spcBef>
              <a:buFont typeface="Arial" panose="020B0604020202020204" pitchFamily="34" charset="0"/>
              <a:buChar char="•"/>
            </a:pPr>
            <a:r>
              <a:rPr lang="it-IT" sz="1600" dirty="0">
                <a:latin typeface="Arial" pitchFamily="34" charset="0"/>
              </a:rPr>
              <a:t>Else, the key IS </a:t>
            </a:r>
            <a:r>
              <a:rPr lang="it-IT" sz="1600" dirty="0" err="1">
                <a:latin typeface="Arial" pitchFamily="34" charset="0"/>
              </a:rPr>
              <a:t>pressed</a:t>
            </a:r>
            <a:endParaRPr lang="it-IT" sz="1600" dirty="0">
              <a:latin typeface="Arial" pitchFamily="34" charset="0"/>
            </a:endParaRPr>
          </a:p>
          <a:p>
            <a:pPr marL="285750" indent="-285750">
              <a:spcBef>
                <a:spcPct val="50000"/>
              </a:spcBef>
              <a:buFont typeface="Arial" panose="020B0604020202020204" pitchFamily="34" charset="0"/>
              <a:buChar char="•"/>
            </a:pPr>
            <a:r>
              <a:rPr lang="it-IT" sz="1600" dirty="0">
                <a:latin typeface="Arial" pitchFamily="34" charset="0"/>
              </a:rPr>
              <a:t>To </a:t>
            </a:r>
            <a:r>
              <a:rPr lang="it-IT" sz="1600" b="1" dirty="0" err="1">
                <a:latin typeface="Arial" pitchFamily="34" charset="0"/>
              </a:rPr>
              <a:t>debounce</a:t>
            </a:r>
            <a:r>
              <a:rPr lang="it-IT" sz="1600" dirty="0">
                <a:latin typeface="Arial" pitchFamily="34" charset="0"/>
              </a:rPr>
              <a:t>, </a:t>
            </a:r>
            <a:r>
              <a:rPr lang="it-IT" sz="1600" dirty="0" err="1">
                <a:latin typeface="Arial" pitchFamily="34" charset="0"/>
              </a:rPr>
              <a:t>wait</a:t>
            </a:r>
            <a:r>
              <a:rPr lang="it-IT" sz="1600" dirty="0">
                <a:latin typeface="Arial" pitchFamily="34" charset="0"/>
              </a:rPr>
              <a:t> for a minimum </a:t>
            </a:r>
            <a:r>
              <a:rPr lang="it-IT" sz="1600" dirty="0" err="1">
                <a:latin typeface="Arial" pitchFamily="34" charset="0"/>
              </a:rPr>
              <a:t>keypress</a:t>
            </a:r>
            <a:r>
              <a:rPr lang="it-IT" sz="1600" dirty="0">
                <a:latin typeface="Arial" pitchFamily="34" charset="0"/>
              </a:rPr>
              <a:t> duration </a:t>
            </a:r>
            <a:r>
              <a:rPr lang="it-IT" sz="1600" dirty="0" err="1">
                <a:latin typeface="Arial" pitchFamily="34" charset="0"/>
              </a:rPr>
              <a:t>before</a:t>
            </a:r>
            <a:r>
              <a:rPr lang="it-IT" sz="1600" dirty="0">
                <a:latin typeface="Arial" pitchFamily="34" charset="0"/>
              </a:rPr>
              <a:t> </a:t>
            </a:r>
            <a:r>
              <a:rPr lang="it-IT" sz="1600" dirty="0" err="1">
                <a:latin typeface="Arial" pitchFamily="34" charset="0"/>
              </a:rPr>
              <a:t>calidating</a:t>
            </a:r>
            <a:r>
              <a:rPr lang="it-IT" sz="1600" dirty="0">
                <a:latin typeface="Arial" pitchFamily="34" charset="0"/>
              </a:rPr>
              <a:t> the input</a:t>
            </a:r>
          </a:p>
          <a:p>
            <a:pPr marL="285750" indent="-285750">
              <a:spcBef>
                <a:spcPct val="50000"/>
              </a:spcBef>
              <a:buFont typeface="Arial" panose="020B0604020202020204" pitchFamily="34" charset="0"/>
              <a:buChar char="•"/>
            </a:pPr>
            <a:endParaRPr lang="it-IT" sz="1600" dirty="0">
              <a:latin typeface="Arial" pitchFamily="34" charset="0"/>
            </a:endParaRPr>
          </a:p>
        </p:txBody>
      </p:sp>
      <p:grpSp>
        <p:nvGrpSpPr>
          <p:cNvPr id="56" name="Gruppo 55">
            <a:extLst>
              <a:ext uri="{FF2B5EF4-FFF2-40B4-BE49-F238E27FC236}">
                <a16:creationId xmlns:a16="http://schemas.microsoft.com/office/drawing/2014/main" id="{AF42AADB-EE03-415A-B975-0EA7E576BF7C}"/>
              </a:ext>
            </a:extLst>
          </p:cNvPr>
          <p:cNvGrpSpPr/>
          <p:nvPr/>
        </p:nvGrpSpPr>
        <p:grpSpPr>
          <a:xfrm>
            <a:off x="3563888" y="908720"/>
            <a:ext cx="4999300" cy="3672408"/>
            <a:chOff x="3563888" y="908720"/>
            <a:chExt cx="4999300" cy="3672408"/>
          </a:xfrm>
        </p:grpSpPr>
        <p:pic>
          <p:nvPicPr>
            <p:cNvPr id="28" name="Immagine 27">
              <a:extLst>
                <a:ext uri="{FF2B5EF4-FFF2-40B4-BE49-F238E27FC236}">
                  <a16:creationId xmlns:a16="http://schemas.microsoft.com/office/drawing/2014/main" id="{086A43DA-642B-41DB-823C-93C0660FDC34}"/>
                </a:ext>
              </a:extLst>
            </p:cNvPr>
            <p:cNvPicPr>
              <a:picLocks noChangeAspect="1"/>
            </p:cNvPicPr>
            <p:nvPr/>
          </p:nvPicPr>
          <p:blipFill rotWithShape="1">
            <a:blip r:embed="rId2">
              <a:extLst>
                <a:ext uri="{28A0092B-C50C-407E-A947-70E740481C1C}">
                  <a14:useLocalDpi xmlns:a14="http://schemas.microsoft.com/office/drawing/2010/main" val="0"/>
                </a:ext>
              </a:extLst>
            </a:blip>
            <a:srcRect l="27767" b="22879"/>
            <a:stretch/>
          </p:blipFill>
          <p:spPr>
            <a:xfrm>
              <a:off x="3563888" y="908720"/>
              <a:ext cx="4999300" cy="3672408"/>
            </a:xfrm>
            <a:prstGeom prst="rect">
              <a:avLst/>
            </a:prstGeom>
          </p:spPr>
        </p:pic>
        <p:sp>
          <p:nvSpPr>
            <p:cNvPr id="3" name="Rettangolo 2">
              <a:extLst>
                <a:ext uri="{FF2B5EF4-FFF2-40B4-BE49-F238E27FC236}">
                  <a16:creationId xmlns:a16="http://schemas.microsoft.com/office/drawing/2014/main" id="{99C202AD-217E-4A09-BDE7-BEE451881459}"/>
                </a:ext>
              </a:extLst>
            </p:cNvPr>
            <p:cNvSpPr/>
            <p:nvPr/>
          </p:nvSpPr>
          <p:spPr bwMode="auto">
            <a:xfrm>
              <a:off x="6516215" y="2204864"/>
              <a:ext cx="792088" cy="576064"/>
            </a:xfrm>
            <a:prstGeom prst="rect">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0" fontAlgn="base" latinLnBrk="0" hangingPunct="0">
                <a:lnSpc>
                  <a:spcPct val="100000"/>
                </a:lnSpc>
                <a:spcBef>
                  <a:spcPct val="20000"/>
                </a:spcBef>
                <a:spcAft>
                  <a:spcPct val="0"/>
                </a:spcAft>
                <a:buClrTx/>
                <a:buSzTx/>
                <a:buFontTx/>
                <a:buNone/>
                <a:tabLst/>
              </a:pPr>
              <a:r>
                <a:rPr kumimoji="0" lang="it-IT" sz="1200" b="0" i="0" u="none" strike="noStrike" cap="none" normalizeH="0" baseline="0" dirty="0">
                  <a:ln>
                    <a:noFill/>
                  </a:ln>
                  <a:solidFill>
                    <a:srgbClr val="FF0000"/>
                  </a:solidFill>
                  <a:effectLst/>
                  <a:latin typeface="Arial" pitchFamily="34" charset="0"/>
                </a:rPr>
                <a:t>PRESSED</a:t>
              </a:r>
              <a:endParaRPr kumimoji="0" lang="en-US" sz="1200" b="0" i="0" u="none" strike="noStrike" cap="none" normalizeH="0" baseline="0" dirty="0">
                <a:ln>
                  <a:noFill/>
                </a:ln>
                <a:solidFill>
                  <a:srgbClr val="FF0000"/>
                </a:solidFill>
                <a:effectLst/>
                <a:latin typeface="Arial" pitchFamily="34" charset="0"/>
              </a:endParaRPr>
            </a:p>
          </p:txBody>
        </p:sp>
        <p:sp>
          <p:nvSpPr>
            <p:cNvPr id="5" name="CasellaDiTesto 4">
              <a:extLst>
                <a:ext uri="{FF2B5EF4-FFF2-40B4-BE49-F238E27FC236}">
                  <a16:creationId xmlns:a16="http://schemas.microsoft.com/office/drawing/2014/main" id="{92CFCC7B-4C2C-4C97-A992-64628A138B07}"/>
                </a:ext>
              </a:extLst>
            </p:cNvPr>
            <p:cNvSpPr txBox="1"/>
            <p:nvPr/>
          </p:nvSpPr>
          <p:spPr bwMode="auto">
            <a:xfrm>
              <a:off x="5508104" y="3789040"/>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Z</a:t>
              </a:r>
              <a:endParaRPr lang="en-US" sz="1200" b="1" dirty="0" err="1">
                <a:solidFill>
                  <a:srgbClr val="3399FF"/>
                </a:solidFill>
                <a:latin typeface="Arial" pitchFamily="34" charset="0"/>
              </a:endParaRPr>
            </a:p>
          </p:txBody>
        </p:sp>
        <p:cxnSp>
          <p:nvCxnSpPr>
            <p:cNvPr id="13" name="Connettore 2 12">
              <a:extLst>
                <a:ext uri="{FF2B5EF4-FFF2-40B4-BE49-F238E27FC236}">
                  <a16:creationId xmlns:a16="http://schemas.microsoft.com/office/drawing/2014/main" id="{676E763F-1BB0-4358-A52D-36493F2716C9}"/>
                </a:ext>
              </a:extLst>
            </p:cNvPr>
            <p:cNvCxnSpPr>
              <a:cxnSpLocks/>
            </p:cNvCxnSpPr>
            <p:nvPr/>
          </p:nvCxnSpPr>
          <p:spPr bwMode="auto">
            <a:xfrm flipH="1" flipV="1">
              <a:off x="5436094" y="3727302"/>
              <a:ext cx="144019" cy="109784"/>
            </a:xfrm>
            <a:prstGeom prst="straightConnector1">
              <a:avLst/>
            </a:prstGeom>
            <a:noFill/>
            <a:ln w="12700" cap="flat" cmpd="sng" algn="ctr">
              <a:solidFill>
                <a:srgbClr val="3399FF"/>
              </a:solidFill>
              <a:prstDash val="solid"/>
              <a:round/>
              <a:headEnd type="none" w="med" len="med"/>
              <a:tailEnd type="triangle"/>
            </a:ln>
            <a:effectLst/>
          </p:spPr>
        </p:cxnSp>
        <p:sp>
          <p:nvSpPr>
            <p:cNvPr id="40" name="CasellaDiTesto 39">
              <a:extLst>
                <a:ext uri="{FF2B5EF4-FFF2-40B4-BE49-F238E27FC236}">
                  <a16:creationId xmlns:a16="http://schemas.microsoft.com/office/drawing/2014/main" id="{600689A7-4EA7-4C77-9CE4-66700ADF78C4}"/>
                </a:ext>
              </a:extLst>
            </p:cNvPr>
            <p:cNvSpPr txBox="1"/>
            <p:nvPr/>
          </p:nvSpPr>
          <p:spPr bwMode="auto">
            <a:xfrm>
              <a:off x="6393408" y="3787130"/>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Z</a:t>
              </a:r>
              <a:endParaRPr lang="en-US" sz="1200" b="1" dirty="0" err="1">
                <a:solidFill>
                  <a:srgbClr val="3399FF"/>
                </a:solidFill>
                <a:latin typeface="Arial" pitchFamily="34" charset="0"/>
              </a:endParaRPr>
            </a:p>
          </p:txBody>
        </p:sp>
        <p:cxnSp>
          <p:nvCxnSpPr>
            <p:cNvPr id="41" name="Connettore 2 40">
              <a:extLst>
                <a:ext uri="{FF2B5EF4-FFF2-40B4-BE49-F238E27FC236}">
                  <a16:creationId xmlns:a16="http://schemas.microsoft.com/office/drawing/2014/main" id="{F17F1C86-3FA9-40F1-9596-1FA6E08D1F26}"/>
                </a:ext>
              </a:extLst>
            </p:cNvPr>
            <p:cNvCxnSpPr>
              <a:cxnSpLocks/>
            </p:cNvCxnSpPr>
            <p:nvPr/>
          </p:nvCxnSpPr>
          <p:spPr bwMode="auto">
            <a:xfrm flipH="1" flipV="1">
              <a:off x="6321398" y="3725392"/>
              <a:ext cx="144019" cy="109784"/>
            </a:xfrm>
            <a:prstGeom prst="straightConnector1">
              <a:avLst/>
            </a:prstGeom>
            <a:noFill/>
            <a:ln w="12700" cap="flat" cmpd="sng" algn="ctr">
              <a:solidFill>
                <a:srgbClr val="3399FF"/>
              </a:solidFill>
              <a:prstDash val="solid"/>
              <a:round/>
              <a:headEnd type="none" w="med" len="med"/>
              <a:tailEnd type="triangle"/>
            </a:ln>
            <a:effectLst/>
          </p:spPr>
        </p:cxnSp>
        <p:sp>
          <p:nvSpPr>
            <p:cNvPr id="43" name="CasellaDiTesto 42">
              <a:extLst>
                <a:ext uri="{FF2B5EF4-FFF2-40B4-BE49-F238E27FC236}">
                  <a16:creationId xmlns:a16="http://schemas.microsoft.com/office/drawing/2014/main" id="{B3C68D03-67EF-4834-9287-473AFD84F8C7}"/>
                </a:ext>
              </a:extLst>
            </p:cNvPr>
            <p:cNvSpPr txBox="1"/>
            <p:nvPr/>
          </p:nvSpPr>
          <p:spPr bwMode="auto">
            <a:xfrm>
              <a:off x="7284661" y="3789040"/>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FF0000"/>
                  </a:solidFill>
                  <a:latin typeface="Arial" pitchFamily="34" charset="0"/>
                </a:rPr>
                <a:t>0</a:t>
              </a:r>
              <a:endParaRPr lang="en-US" sz="1200" b="1" dirty="0" err="1">
                <a:solidFill>
                  <a:srgbClr val="FF0000"/>
                </a:solidFill>
                <a:latin typeface="Arial" pitchFamily="34" charset="0"/>
              </a:endParaRPr>
            </a:p>
          </p:txBody>
        </p:sp>
        <p:cxnSp>
          <p:nvCxnSpPr>
            <p:cNvPr id="44" name="Connettore 2 43">
              <a:extLst>
                <a:ext uri="{FF2B5EF4-FFF2-40B4-BE49-F238E27FC236}">
                  <a16:creationId xmlns:a16="http://schemas.microsoft.com/office/drawing/2014/main" id="{6C197517-7046-4178-9E0B-57BF2A28979D}"/>
                </a:ext>
              </a:extLst>
            </p:cNvPr>
            <p:cNvCxnSpPr>
              <a:cxnSpLocks/>
            </p:cNvCxnSpPr>
            <p:nvPr/>
          </p:nvCxnSpPr>
          <p:spPr bwMode="auto">
            <a:xfrm flipH="1" flipV="1">
              <a:off x="7212651" y="3727302"/>
              <a:ext cx="144019" cy="109784"/>
            </a:xfrm>
            <a:prstGeom prst="straightConnector1">
              <a:avLst/>
            </a:prstGeom>
            <a:noFill/>
            <a:ln w="12700" cap="flat" cmpd="sng" algn="ctr">
              <a:solidFill>
                <a:srgbClr val="FF0000"/>
              </a:solidFill>
              <a:prstDash val="solid"/>
              <a:round/>
              <a:headEnd type="none" w="med" len="med"/>
              <a:tailEnd type="triangle"/>
            </a:ln>
            <a:effectLst/>
          </p:spPr>
        </p:cxnSp>
        <p:sp>
          <p:nvSpPr>
            <p:cNvPr id="45" name="CasellaDiTesto 44">
              <a:extLst>
                <a:ext uri="{FF2B5EF4-FFF2-40B4-BE49-F238E27FC236}">
                  <a16:creationId xmlns:a16="http://schemas.microsoft.com/office/drawing/2014/main" id="{6E17741A-8D0C-4B86-8CE4-63394AFF0E52}"/>
                </a:ext>
              </a:extLst>
            </p:cNvPr>
            <p:cNvSpPr txBox="1"/>
            <p:nvPr/>
          </p:nvSpPr>
          <p:spPr bwMode="auto">
            <a:xfrm>
              <a:off x="8149171" y="3787130"/>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Z</a:t>
              </a:r>
              <a:endParaRPr lang="en-US" sz="1200" b="1" dirty="0" err="1">
                <a:solidFill>
                  <a:srgbClr val="3399FF"/>
                </a:solidFill>
                <a:latin typeface="Arial" pitchFamily="34" charset="0"/>
              </a:endParaRPr>
            </a:p>
          </p:txBody>
        </p:sp>
        <p:cxnSp>
          <p:nvCxnSpPr>
            <p:cNvPr id="46" name="Connettore 2 45">
              <a:extLst>
                <a:ext uri="{FF2B5EF4-FFF2-40B4-BE49-F238E27FC236}">
                  <a16:creationId xmlns:a16="http://schemas.microsoft.com/office/drawing/2014/main" id="{35D6792C-A154-426E-AF0C-D48F4EE11EE0}"/>
                </a:ext>
              </a:extLst>
            </p:cNvPr>
            <p:cNvCxnSpPr>
              <a:cxnSpLocks/>
            </p:cNvCxnSpPr>
            <p:nvPr/>
          </p:nvCxnSpPr>
          <p:spPr bwMode="auto">
            <a:xfrm flipH="1" flipV="1">
              <a:off x="8077161" y="3725392"/>
              <a:ext cx="144019" cy="109784"/>
            </a:xfrm>
            <a:prstGeom prst="straightConnector1">
              <a:avLst/>
            </a:prstGeom>
            <a:noFill/>
            <a:ln w="12700" cap="flat" cmpd="sng" algn="ctr">
              <a:solidFill>
                <a:srgbClr val="3399FF"/>
              </a:solidFill>
              <a:prstDash val="solid"/>
              <a:round/>
              <a:headEnd type="none" w="med" len="med"/>
              <a:tailEnd type="triangle"/>
            </a:ln>
            <a:effectLst/>
          </p:spPr>
        </p:cxnSp>
        <p:sp>
          <p:nvSpPr>
            <p:cNvPr id="47" name="CasellaDiTesto 46">
              <a:extLst>
                <a:ext uri="{FF2B5EF4-FFF2-40B4-BE49-F238E27FC236}">
                  <a16:creationId xmlns:a16="http://schemas.microsoft.com/office/drawing/2014/main" id="{D94B4E89-E864-42FB-9DFA-5E3F98725D62}"/>
                </a:ext>
              </a:extLst>
            </p:cNvPr>
            <p:cNvSpPr txBox="1"/>
            <p:nvPr/>
          </p:nvSpPr>
          <p:spPr bwMode="auto">
            <a:xfrm>
              <a:off x="4277205" y="3750940"/>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1</a:t>
              </a:r>
              <a:endParaRPr lang="en-US" sz="1200" b="1" dirty="0" err="1">
                <a:solidFill>
                  <a:srgbClr val="3399FF"/>
                </a:solidFill>
                <a:latin typeface="Arial" pitchFamily="34" charset="0"/>
              </a:endParaRPr>
            </a:p>
          </p:txBody>
        </p:sp>
        <p:cxnSp>
          <p:nvCxnSpPr>
            <p:cNvPr id="48" name="Connettore 2 47">
              <a:extLst>
                <a:ext uri="{FF2B5EF4-FFF2-40B4-BE49-F238E27FC236}">
                  <a16:creationId xmlns:a16="http://schemas.microsoft.com/office/drawing/2014/main" id="{B4740909-47EE-44A8-A604-A8610DE11C26}"/>
                </a:ext>
              </a:extLst>
            </p:cNvPr>
            <p:cNvCxnSpPr>
              <a:cxnSpLocks/>
            </p:cNvCxnSpPr>
            <p:nvPr/>
          </p:nvCxnSpPr>
          <p:spPr bwMode="auto">
            <a:xfrm flipH="1" flipV="1">
              <a:off x="4205195" y="3689202"/>
              <a:ext cx="144019" cy="109784"/>
            </a:xfrm>
            <a:prstGeom prst="straightConnector1">
              <a:avLst/>
            </a:prstGeom>
            <a:noFill/>
            <a:ln w="12700" cap="flat" cmpd="sng" algn="ctr">
              <a:solidFill>
                <a:srgbClr val="3399FF"/>
              </a:solidFill>
              <a:prstDash val="solid"/>
              <a:round/>
              <a:headEnd type="none" w="med" len="med"/>
              <a:tailEnd type="triangle"/>
            </a:ln>
            <a:effectLst/>
          </p:spPr>
        </p:cxnSp>
        <p:sp>
          <p:nvSpPr>
            <p:cNvPr id="49" name="CasellaDiTesto 48">
              <a:extLst>
                <a:ext uri="{FF2B5EF4-FFF2-40B4-BE49-F238E27FC236}">
                  <a16:creationId xmlns:a16="http://schemas.microsoft.com/office/drawing/2014/main" id="{EF77AE8A-38D4-44D7-9694-3D1D8A39FDAE}"/>
                </a:ext>
              </a:extLst>
            </p:cNvPr>
            <p:cNvSpPr txBox="1"/>
            <p:nvPr/>
          </p:nvSpPr>
          <p:spPr bwMode="auto">
            <a:xfrm>
              <a:off x="4277205" y="3284984"/>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1</a:t>
              </a:r>
              <a:endParaRPr lang="en-US" sz="1200" b="1" dirty="0" err="1">
                <a:solidFill>
                  <a:srgbClr val="3399FF"/>
                </a:solidFill>
                <a:latin typeface="Arial" pitchFamily="34" charset="0"/>
              </a:endParaRPr>
            </a:p>
          </p:txBody>
        </p:sp>
        <p:cxnSp>
          <p:nvCxnSpPr>
            <p:cNvPr id="50" name="Connettore 2 49">
              <a:extLst>
                <a:ext uri="{FF2B5EF4-FFF2-40B4-BE49-F238E27FC236}">
                  <a16:creationId xmlns:a16="http://schemas.microsoft.com/office/drawing/2014/main" id="{148C45AB-5663-4FC7-8E1F-73502EC9F1E5}"/>
                </a:ext>
              </a:extLst>
            </p:cNvPr>
            <p:cNvCxnSpPr>
              <a:cxnSpLocks/>
            </p:cNvCxnSpPr>
            <p:nvPr/>
          </p:nvCxnSpPr>
          <p:spPr bwMode="auto">
            <a:xfrm flipH="1" flipV="1">
              <a:off x="4205195" y="3223246"/>
              <a:ext cx="144019" cy="109784"/>
            </a:xfrm>
            <a:prstGeom prst="straightConnector1">
              <a:avLst/>
            </a:prstGeom>
            <a:noFill/>
            <a:ln w="12700" cap="flat" cmpd="sng" algn="ctr">
              <a:solidFill>
                <a:srgbClr val="3399FF"/>
              </a:solidFill>
              <a:prstDash val="solid"/>
              <a:round/>
              <a:headEnd type="none" w="med" len="med"/>
              <a:tailEnd type="triangle"/>
            </a:ln>
            <a:effectLst/>
          </p:spPr>
        </p:cxnSp>
        <p:sp>
          <p:nvSpPr>
            <p:cNvPr id="51" name="CasellaDiTesto 50">
              <a:extLst>
                <a:ext uri="{FF2B5EF4-FFF2-40B4-BE49-F238E27FC236}">
                  <a16:creationId xmlns:a16="http://schemas.microsoft.com/office/drawing/2014/main" id="{91C32902-9014-4A14-A4F7-917896B0E138}"/>
                </a:ext>
              </a:extLst>
            </p:cNvPr>
            <p:cNvSpPr txBox="1"/>
            <p:nvPr/>
          </p:nvSpPr>
          <p:spPr bwMode="auto">
            <a:xfrm>
              <a:off x="4277205" y="2825106"/>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FF0000"/>
                  </a:solidFill>
                  <a:latin typeface="Arial" pitchFamily="34" charset="0"/>
                </a:rPr>
                <a:t>0</a:t>
              </a:r>
              <a:endParaRPr lang="en-US" sz="1200" b="1" dirty="0" err="1">
                <a:solidFill>
                  <a:srgbClr val="FF0000"/>
                </a:solidFill>
                <a:latin typeface="Arial" pitchFamily="34" charset="0"/>
              </a:endParaRPr>
            </a:p>
          </p:txBody>
        </p:sp>
        <p:cxnSp>
          <p:nvCxnSpPr>
            <p:cNvPr id="52" name="Connettore 2 51">
              <a:extLst>
                <a:ext uri="{FF2B5EF4-FFF2-40B4-BE49-F238E27FC236}">
                  <a16:creationId xmlns:a16="http://schemas.microsoft.com/office/drawing/2014/main" id="{8BE748A3-7844-4295-8052-C7983D0071EB}"/>
                </a:ext>
              </a:extLst>
            </p:cNvPr>
            <p:cNvCxnSpPr>
              <a:cxnSpLocks/>
            </p:cNvCxnSpPr>
            <p:nvPr/>
          </p:nvCxnSpPr>
          <p:spPr bwMode="auto">
            <a:xfrm flipH="1" flipV="1">
              <a:off x="4205195" y="2763368"/>
              <a:ext cx="144019" cy="109784"/>
            </a:xfrm>
            <a:prstGeom prst="straightConnector1">
              <a:avLst/>
            </a:prstGeom>
            <a:noFill/>
            <a:ln w="12700" cap="flat" cmpd="sng" algn="ctr">
              <a:solidFill>
                <a:srgbClr val="FF0000"/>
              </a:solidFill>
              <a:prstDash val="solid"/>
              <a:round/>
              <a:headEnd type="none" w="med" len="med"/>
              <a:tailEnd type="triangle"/>
            </a:ln>
            <a:effectLst/>
          </p:spPr>
        </p:cxnSp>
        <p:sp>
          <p:nvSpPr>
            <p:cNvPr id="53" name="CasellaDiTesto 52">
              <a:extLst>
                <a:ext uri="{FF2B5EF4-FFF2-40B4-BE49-F238E27FC236}">
                  <a16:creationId xmlns:a16="http://schemas.microsoft.com/office/drawing/2014/main" id="{6A155023-E217-493C-ACEA-0322FFE402AC}"/>
                </a:ext>
              </a:extLst>
            </p:cNvPr>
            <p:cNvSpPr txBox="1"/>
            <p:nvPr/>
          </p:nvSpPr>
          <p:spPr bwMode="auto">
            <a:xfrm>
              <a:off x="4277205" y="2298576"/>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1</a:t>
              </a:r>
              <a:endParaRPr lang="en-US" sz="1200" b="1" dirty="0" err="1">
                <a:solidFill>
                  <a:srgbClr val="3399FF"/>
                </a:solidFill>
                <a:latin typeface="Arial" pitchFamily="34" charset="0"/>
              </a:endParaRPr>
            </a:p>
          </p:txBody>
        </p:sp>
        <p:cxnSp>
          <p:nvCxnSpPr>
            <p:cNvPr id="54" name="Connettore 2 53">
              <a:extLst>
                <a:ext uri="{FF2B5EF4-FFF2-40B4-BE49-F238E27FC236}">
                  <a16:creationId xmlns:a16="http://schemas.microsoft.com/office/drawing/2014/main" id="{09A9203E-7627-4C07-BFCB-CF271883D3CB}"/>
                </a:ext>
              </a:extLst>
            </p:cNvPr>
            <p:cNvCxnSpPr>
              <a:cxnSpLocks/>
            </p:cNvCxnSpPr>
            <p:nvPr/>
          </p:nvCxnSpPr>
          <p:spPr bwMode="auto">
            <a:xfrm flipH="1" flipV="1">
              <a:off x="4205195" y="2236838"/>
              <a:ext cx="144019" cy="109784"/>
            </a:xfrm>
            <a:prstGeom prst="straightConnector1">
              <a:avLst/>
            </a:prstGeom>
            <a:noFill/>
            <a:ln w="12700" cap="flat" cmpd="sng" algn="ctr">
              <a:solidFill>
                <a:srgbClr val="3399FF"/>
              </a:solidFill>
              <a:prstDash val="solid"/>
              <a:round/>
              <a:headEnd type="none" w="med" len="med"/>
              <a:tailEnd type="triangle"/>
            </a:ln>
            <a:effectLst/>
          </p:spPr>
        </p:cxnSp>
        <p:sp>
          <p:nvSpPr>
            <p:cNvPr id="55" name="Rettangolo 54">
              <a:extLst>
                <a:ext uri="{FF2B5EF4-FFF2-40B4-BE49-F238E27FC236}">
                  <a16:creationId xmlns:a16="http://schemas.microsoft.com/office/drawing/2014/main" id="{5565EC3F-326A-4863-ABC4-8FD9CF4641C8}"/>
                </a:ext>
              </a:extLst>
            </p:cNvPr>
            <p:cNvSpPr/>
            <p:nvPr/>
          </p:nvSpPr>
          <p:spPr bwMode="auto">
            <a:xfrm>
              <a:off x="5601319" y="2702074"/>
              <a:ext cx="792088" cy="576064"/>
            </a:xfrm>
            <a:prstGeom prst="rect">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0" fontAlgn="base" latinLnBrk="0" hangingPunct="0">
                <a:lnSpc>
                  <a:spcPct val="100000"/>
                </a:lnSpc>
                <a:spcBef>
                  <a:spcPct val="20000"/>
                </a:spcBef>
                <a:spcAft>
                  <a:spcPct val="0"/>
                </a:spcAft>
                <a:buClrTx/>
                <a:buSzTx/>
                <a:buFontTx/>
                <a:buNone/>
                <a:tabLst/>
              </a:pPr>
              <a:r>
                <a:rPr kumimoji="0" lang="it-IT" sz="1200" b="0" i="0" u="none" strike="noStrike" cap="none" normalizeH="0" baseline="0" dirty="0">
                  <a:ln>
                    <a:noFill/>
                  </a:ln>
                  <a:solidFill>
                    <a:srgbClr val="FF0000"/>
                  </a:solidFill>
                  <a:effectLst/>
                  <a:latin typeface="Arial" pitchFamily="34" charset="0"/>
                </a:rPr>
                <a:t>PRESSED</a:t>
              </a:r>
              <a:endParaRPr kumimoji="0" lang="en-US" sz="1200" b="0" i="0" u="none" strike="noStrike" cap="none" normalizeH="0" baseline="0" dirty="0">
                <a:ln>
                  <a:noFill/>
                </a:ln>
                <a:solidFill>
                  <a:srgbClr val="FF0000"/>
                </a:solidFill>
                <a:effectLst/>
                <a:latin typeface="Arial" pitchFamily="34" charset="0"/>
              </a:endParaRPr>
            </a:p>
          </p:txBody>
        </p:sp>
      </p:grpSp>
      <p:grpSp>
        <p:nvGrpSpPr>
          <p:cNvPr id="57" name="Gruppo 56">
            <a:extLst>
              <a:ext uri="{FF2B5EF4-FFF2-40B4-BE49-F238E27FC236}">
                <a16:creationId xmlns:a16="http://schemas.microsoft.com/office/drawing/2014/main" id="{DAC75811-DB7D-4B43-9A89-4EB3C292307E}"/>
              </a:ext>
            </a:extLst>
          </p:cNvPr>
          <p:cNvGrpSpPr/>
          <p:nvPr/>
        </p:nvGrpSpPr>
        <p:grpSpPr>
          <a:xfrm>
            <a:off x="3563888" y="908720"/>
            <a:ext cx="4999300" cy="3672408"/>
            <a:chOff x="3563888" y="908720"/>
            <a:chExt cx="4999300" cy="3672408"/>
          </a:xfrm>
        </p:grpSpPr>
        <p:pic>
          <p:nvPicPr>
            <p:cNvPr id="58" name="Immagine 57">
              <a:extLst>
                <a:ext uri="{FF2B5EF4-FFF2-40B4-BE49-F238E27FC236}">
                  <a16:creationId xmlns:a16="http://schemas.microsoft.com/office/drawing/2014/main" id="{8A5E3E74-8A3E-4436-80B9-AE221283BF4B}"/>
                </a:ext>
              </a:extLst>
            </p:cNvPr>
            <p:cNvPicPr>
              <a:picLocks noChangeAspect="1"/>
            </p:cNvPicPr>
            <p:nvPr/>
          </p:nvPicPr>
          <p:blipFill rotWithShape="1">
            <a:blip r:embed="rId2">
              <a:extLst>
                <a:ext uri="{28A0092B-C50C-407E-A947-70E740481C1C}">
                  <a14:useLocalDpi xmlns:a14="http://schemas.microsoft.com/office/drawing/2010/main" val="0"/>
                </a:ext>
              </a:extLst>
            </a:blip>
            <a:srcRect l="27767" b="22879"/>
            <a:stretch/>
          </p:blipFill>
          <p:spPr>
            <a:xfrm>
              <a:off x="3563888" y="908720"/>
              <a:ext cx="4999300" cy="3672408"/>
            </a:xfrm>
            <a:prstGeom prst="rect">
              <a:avLst/>
            </a:prstGeom>
          </p:spPr>
        </p:pic>
        <p:sp>
          <p:nvSpPr>
            <p:cNvPr id="59" name="Rettangolo 58">
              <a:extLst>
                <a:ext uri="{FF2B5EF4-FFF2-40B4-BE49-F238E27FC236}">
                  <a16:creationId xmlns:a16="http://schemas.microsoft.com/office/drawing/2014/main" id="{7834120B-9314-479A-83B3-E0715046A20A}"/>
                </a:ext>
              </a:extLst>
            </p:cNvPr>
            <p:cNvSpPr/>
            <p:nvPr/>
          </p:nvSpPr>
          <p:spPr bwMode="auto">
            <a:xfrm>
              <a:off x="6516215" y="2204864"/>
              <a:ext cx="792088" cy="576064"/>
            </a:xfrm>
            <a:prstGeom prst="rect">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0" fontAlgn="base" latinLnBrk="0" hangingPunct="0">
                <a:lnSpc>
                  <a:spcPct val="100000"/>
                </a:lnSpc>
                <a:spcBef>
                  <a:spcPct val="20000"/>
                </a:spcBef>
                <a:spcAft>
                  <a:spcPct val="0"/>
                </a:spcAft>
                <a:buClrTx/>
                <a:buSzTx/>
                <a:buFontTx/>
                <a:buNone/>
                <a:tabLst/>
              </a:pPr>
              <a:r>
                <a:rPr kumimoji="0" lang="it-IT" sz="1200" b="0" i="0" u="none" strike="noStrike" cap="none" normalizeH="0" baseline="0" dirty="0">
                  <a:ln>
                    <a:noFill/>
                  </a:ln>
                  <a:solidFill>
                    <a:srgbClr val="FF0000"/>
                  </a:solidFill>
                  <a:effectLst/>
                  <a:latin typeface="Arial" pitchFamily="34" charset="0"/>
                </a:rPr>
                <a:t>PRESSED</a:t>
              </a:r>
              <a:endParaRPr kumimoji="0" lang="en-US" sz="1200" b="0" i="0" u="none" strike="noStrike" cap="none" normalizeH="0" baseline="0" dirty="0">
                <a:ln>
                  <a:noFill/>
                </a:ln>
                <a:solidFill>
                  <a:srgbClr val="FF0000"/>
                </a:solidFill>
                <a:effectLst/>
                <a:latin typeface="Arial" pitchFamily="34" charset="0"/>
              </a:endParaRPr>
            </a:p>
          </p:txBody>
        </p:sp>
        <p:sp>
          <p:nvSpPr>
            <p:cNvPr id="60" name="CasellaDiTesto 59">
              <a:extLst>
                <a:ext uri="{FF2B5EF4-FFF2-40B4-BE49-F238E27FC236}">
                  <a16:creationId xmlns:a16="http://schemas.microsoft.com/office/drawing/2014/main" id="{1165ED3C-D2A5-4EA6-AE8A-E452A7948753}"/>
                </a:ext>
              </a:extLst>
            </p:cNvPr>
            <p:cNvSpPr txBox="1"/>
            <p:nvPr/>
          </p:nvSpPr>
          <p:spPr bwMode="auto">
            <a:xfrm>
              <a:off x="5508104" y="3789040"/>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Z</a:t>
              </a:r>
              <a:endParaRPr lang="en-US" sz="1200" b="1" dirty="0" err="1">
                <a:solidFill>
                  <a:srgbClr val="3399FF"/>
                </a:solidFill>
                <a:latin typeface="Arial" pitchFamily="34" charset="0"/>
              </a:endParaRPr>
            </a:p>
          </p:txBody>
        </p:sp>
        <p:cxnSp>
          <p:nvCxnSpPr>
            <p:cNvPr id="61" name="Connettore 2 60">
              <a:extLst>
                <a:ext uri="{FF2B5EF4-FFF2-40B4-BE49-F238E27FC236}">
                  <a16:creationId xmlns:a16="http://schemas.microsoft.com/office/drawing/2014/main" id="{0D461A8F-F2C3-4EF8-A000-3C6B14F1A0D7}"/>
                </a:ext>
              </a:extLst>
            </p:cNvPr>
            <p:cNvCxnSpPr>
              <a:cxnSpLocks/>
            </p:cNvCxnSpPr>
            <p:nvPr/>
          </p:nvCxnSpPr>
          <p:spPr bwMode="auto">
            <a:xfrm flipH="1" flipV="1">
              <a:off x="5436094" y="3727302"/>
              <a:ext cx="144019" cy="109784"/>
            </a:xfrm>
            <a:prstGeom prst="straightConnector1">
              <a:avLst/>
            </a:prstGeom>
            <a:noFill/>
            <a:ln w="12700" cap="flat" cmpd="sng" algn="ctr">
              <a:solidFill>
                <a:srgbClr val="3399FF"/>
              </a:solidFill>
              <a:prstDash val="solid"/>
              <a:round/>
              <a:headEnd type="none" w="med" len="med"/>
              <a:tailEnd type="triangle"/>
            </a:ln>
            <a:effectLst/>
          </p:spPr>
        </p:cxnSp>
        <p:sp>
          <p:nvSpPr>
            <p:cNvPr id="66" name="CasellaDiTesto 65">
              <a:extLst>
                <a:ext uri="{FF2B5EF4-FFF2-40B4-BE49-F238E27FC236}">
                  <a16:creationId xmlns:a16="http://schemas.microsoft.com/office/drawing/2014/main" id="{753037FB-7DF9-469D-AE89-AE75F6A05B26}"/>
                </a:ext>
              </a:extLst>
            </p:cNvPr>
            <p:cNvSpPr txBox="1"/>
            <p:nvPr/>
          </p:nvSpPr>
          <p:spPr bwMode="auto">
            <a:xfrm>
              <a:off x="8149171" y="3787130"/>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Z</a:t>
              </a:r>
              <a:endParaRPr lang="en-US" sz="1200" b="1" dirty="0" err="1">
                <a:solidFill>
                  <a:srgbClr val="3399FF"/>
                </a:solidFill>
                <a:latin typeface="Arial" pitchFamily="34" charset="0"/>
              </a:endParaRPr>
            </a:p>
          </p:txBody>
        </p:sp>
        <p:cxnSp>
          <p:nvCxnSpPr>
            <p:cNvPr id="67" name="Connettore 2 66">
              <a:extLst>
                <a:ext uri="{FF2B5EF4-FFF2-40B4-BE49-F238E27FC236}">
                  <a16:creationId xmlns:a16="http://schemas.microsoft.com/office/drawing/2014/main" id="{396A9FD8-5F36-4753-9A9C-B2B745F5BF9F}"/>
                </a:ext>
              </a:extLst>
            </p:cNvPr>
            <p:cNvCxnSpPr>
              <a:cxnSpLocks/>
            </p:cNvCxnSpPr>
            <p:nvPr/>
          </p:nvCxnSpPr>
          <p:spPr bwMode="auto">
            <a:xfrm flipH="1" flipV="1">
              <a:off x="8077161" y="3725392"/>
              <a:ext cx="144019" cy="109784"/>
            </a:xfrm>
            <a:prstGeom prst="straightConnector1">
              <a:avLst/>
            </a:prstGeom>
            <a:noFill/>
            <a:ln w="12700" cap="flat" cmpd="sng" algn="ctr">
              <a:solidFill>
                <a:srgbClr val="3399FF"/>
              </a:solidFill>
              <a:prstDash val="solid"/>
              <a:round/>
              <a:headEnd type="none" w="med" len="med"/>
              <a:tailEnd type="triangle"/>
            </a:ln>
            <a:effectLst/>
          </p:spPr>
        </p:cxnSp>
        <p:sp>
          <p:nvSpPr>
            <p:cNvPr id="68" name="CasellaDiTesto 67">
              <a:extLst>
                <a:ext uri="{FF2B5EF4-FFF2-40B4-BE49-F238E27FC236}">
                  <a16:creationId xmlns:a16="http://schemas.microsoft.com/office/drawing/2014/main" id="{16C2DC30-8B6B-4D5B-8371-356B1786E2D5}"/>
                </a:ext>
              </a:extLst>
            </p:cNvPr>
            <p:cNvSpPr txBox="1"/>
            <p:nvPr/>
          </p:nvSpPr>
          <p:spPr bwMode="auto">
            <a:xfrm>
              <a:off x="4277205" y="3750940"/>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1</a:t>
              </a:r>
              <a:endParaRPr lang="en-US" sz="1200" b="1" dirty="0" err="1">
                <a:solidFill>
                  <a:srgbClr val="3399FF"/>
                </a:solidFill>
                <a:latin typeface="Arial" pitchFamily="34" charset="0"/>
              </a:endParaRPr>
            </a:p>
          </p:txBody>
        </p:sp>
        <p:cxnSp>
          <p:nvCxnSpPr>
            <p:cNvPr id="69" name="Connettore 2 68">
              <a:extLst>
                <a:ext uri="{FF2B5EF4-FFF2-40B4-BE49-F238E27FC236}">
                  <a16:creationId xmlns:a16="http://schemas.microsoft.com/office/drawing/2014/main" id="{153A70E5-E497-4408-ABA8-4CC8E28EE416}"/>
                </a:ext>
              </a:extLst>
            </p:cNvPr>
            <p:cNvCxnSpPr>
              <a:cxnSpLocks/>
            </p:cNvCxnSpPr>
            <p:nvPr/>
          </p:nvCxnSpPr>
          <p:spPr bwMode="auto">
            <a:xfrm flipH="1" flipV="1">
              <a:off x="4205195" y="3689202"/>
              <a:ext cx="144019" cy="109784"/>
            </a:xfrm>
            <a:prstGeom prst="straightConnector1">
              <a:avLst/>
            </a:prstGeom>
            <a:noFill/>
            <a:ln w="12700" cap="flat" cmpd="sng" algn="ctr">
              <a:solidFill>
                <a:srgbClr val="3399FF"/>
              </a:solidFill>
              <a:prstDash val="solid"/>
              <a:round/>
              <a:headEnd type="none" w="med" len="med"/>
              <a:tailEnd type="triangle"/>
            </a:ln>
            <a:effectLst/>
          </p:spPr>
        </p:cxnSp>
        <p:sp>
          <p:nvSpPr>
            <p:cNvPr id="70" name="CasellaDiTesto 69">
              <a:extLst>
                <a:ext uri="{FF2B5EF4-FFF2-40B4-BE49-F238E27FC236}">
                  <a16:creationId xmlns:a16="http://schemas.microsoft.com/office/drawing/2014/main" id="{F039912B-2BA0-455E-95FB-50EFF19C3E3A}"/>
                </a:ext>
              </a:extLst>
            </p:cNvPr>
            <p:cNvSpPr txBox="1"/>
            <p:nvPr/>
          </p:nvSpPr>
          <p:spPr bwMode="auto">
            <a:xfrm>
              <a:off x="4277205" y="3284984"/>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FF0000"/>
                  </a:solidFill>
                  <a:latin typeface="Arial" pitchFamily="34" charset="0"/>
                </a:rPr>
                <a:t>0</a:t>
              </a:r>
              <a:endParaRPr lang="en-US" sz="1200" b="1" dirty="0" err="1">
                <a:solidFill>
                  <a:srgbClr val="FF0000"/>
                </a:solidFill>
                <a:latin typeface="Arial" pitchFamily="34" charset="0"/>
              </a:endParaRPr>
            </a:p>
          </p:txBody>
        </p:sp>
        <p:cxnSp>
          <p:nvCxnSpPr>
            <p:cNvPr id="71" name="Connettore 2 70">
              <a:extLst>
                <a:ext uri="{FF2B5EF4-FFF2-40B4-BE49-F238E27FC236}">
                  <a16:creationId xmlns:a16="http://schemas.microsoft.com/office/drawing/2014/main" id="{AE502613-B5C4-4789-90C7-0324E50EF8FF}"/>
                </a:ext>
              </a:extLst>
            </p:cNvPr>
            <p:cNvCxnSpPr>
              <a:cxnSpLocks/>
            </p:cNvCxnSpPr>
            <p:nvPr/>
          </p:nvCxnSpPr>
          <p:spPr bwMode="auto">
            <a:xfrm flipH="1" flipV="1">
              <a:off x="4205195" y="3223246"/>
              <a:ext cx="144019" cy="109784"/>
            </a:xfrm>
            <a:prstGeom prst="straightConnector1">
              <a:avLst/>
            </a:prstGeom>
            <a:noFill/>
            <a:ln w="12700" cap="flat" cmpd="sng" algn="ctr">
              <a:solidFill>
                <a:srgbClr val="FF0000"/>
              </a:solidFill>
              <a:prstDash val="solid"/>
              <a:round/>
              <a:headEnd type="none" w="med" len="med"/>
              <a:tailEnd type="triangle"/>
            </a:ln>
            <a:effectLst/>
          </p:spPr>
        </p:cxnSp>
        <p:sp>
          <p:nvSpPr>
            <p:cNvPr id="72" name="CasellaDiTesto 71">
              <a:extLst>
                <a:ext uri="{FF2B5EF4-FFF2-40B4-BE49-F238E27FC236}">
                  <a16:creationId xmlns:a16="http://schemas.microsoft.com/office/drawing/2014/main" id="{40EFB917-F91C-4462-8F94-FC08BC908B03}"/>
                </a:ext>
              </a:extLst>
            </p:cNvPr>
            <p:cNvSpPr txBox="1"/>
            <p:nvPr/>
          </p:nvSpPr>
          <p:spPr bwMode="auto">
            <a:xfrm>
              <a:off x="4277205" y="2825106"/>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1</a:t>
              </a:r>
              <a:endParaRPr lang="en-US" sz="1200" b="1" dirty="0" err="1">
                <a:solidFill>
                  <a:srgbClr val="3399FF"/>
                </a:solidFill>
                <a:latin typeface="Arial" pitchFamily="34" charset="0"/>
              </a:endParaRPr>
            </a:p>
          </p:txBody>
        </p:sp>
        <p:cxnSp>
          <p:nvCxnSpPr>
            <p:cNvPr id="73" name="Connettore 2 72">
              <a:extLst>
                <a:ext uri="{FF2B5EF4-FFF2-40B4-BE49-F238E27FC236}">
                  <a16:creationId xmlns:a16="http://schemas.microsoft.com/office/drawing/2014/main" id="{065F9669-B6FC-4644-AE7F-08BAD06321AD}"/>
                </a:ext>
              </a:extLst>
            </p:cNvPr>
            <p:cNvCxnSpPr>
              <a:cxnSpLocks/>
            </p:cNvCxnSpPr>
            <p:nvPr/>
          </p:nvCxnSpPr>
          <p:spPr bwMode="auto">
            <a:xfrm flipH="1" flipV="1">
              <a:off x="4205195" y="2763368"/>
              <a:ext cx="144019" cy="109784"/>
            </a:xfrm>
            <a:prstGeom prst="straightConnector1">
              <a:avLst/>
            </a:prstGeom>
            <a:noFill/>
            <a:ln w="12700" cap="flat" cmpd="sng" algn="ctr">
              <a:solidFill>
                <a:srgbClr val="3399FF"/>
              </a:solidFill>
              <a:prstDash val="solid"/>
              <a:round/>
              <a:headEnd type="none" w="med" len="med"/>
              <a:tailEnd type="triangle"/>
            </a:ln>
            <a:effectLst/>
          </p:spPr>
        </p:cxnSp>
        <p:sp>
          <p:nvSpPr>
            <p:cNvPr id="74" name="CasellaDiTesto 73">
              <a:extLst>
                <a:ext uri="{FF2B5EF4-FFF2-40B4-BE49-F238E27FC236}">
                  <a16:creationId xmlns:a16="http://schemas.microsoft.com/office/drawing/2014/main" id="{C519C7B7-CC1F-4F69-80D3-EE03963BCF88}"/>
                </a:ext>
              </a:extLst>
            </p:cNvPr>
            <p:cNvSpPr txBox="1"/>
            <p:nvPr/>
          </p:nvSpPr>
          <p:spPr bwMode="auto">
            <a:xfrm>
              <a:off x="4277205" y="2298576"/>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1</a:t>
              </a:r>
              <a:endParaRPr lang="en-US" sz="1200" b="1" dirty="0" err="1">
                <a:solidFill>
                  <a:srgbClr val="3399FF"/>
                </a:solidFill>
                <a:latin typeface="Arial" pitchFamily="34" charset="0"/>
              </a:endParaRPr>
            </a:p>
          </p:txBody>
        </p:sp>
        <p:cxnSp>
          <p:nvCxnSpPr>
            <p:cNvPr id="75" name="Connettore 2 74">
              <a:extLst>
                <a:ext uri="{FF2B5EF4-FFF2-40B4-BE49-F238E27FC236}">
                  <a16:creationId xmlns:a16="http://schemas.microsoft.com/office/drawing/2014/main" id="{25D65C16-EFE7-448E-9F60-DBF99C51E69D}"/>
                </a:ext>
              </a:extLst>
            </p:cNvPr>
            <p:cNvCxnSpPr>
              <a:cxnSpLocks/>
            </p:cNvCxnSpPr>
            <p:nvPr/>
          </p:nvCxnSpPr>
          <p:spPr bwMode="auto">
            <a:xfrm flipH="1" flipV="1">
              <a:off x="4205195" y="2236838"/>
              <a:ext cx="144019" cy="109784"/>
            </a:xfrm>
            <a:prstGeom prst="straightConnector1">
              <a:avLst/>
            </a:prstGeom>
            <a:noFill/>
            <a:ln w="12700" cap="flat" cmpd="sng" algn="ctr">
              <a:solidFill>
                <a:srgbClr val="3399FF"/>
              </a:solidFill>
              <a:prstDash val="solid"/>
              <a:round/>
              <a:headEnd type="none" w="med" len="med"/>
              <a:tailEnd type="triangle"/>
            </a:ln>
            <a:effectLst/>
          </p:spPr>
        </p:cxnSp>
        <p:sp>
          <p:nvSpPr>
            <p:cNvPr id="76" name="Rettangolo 75">
              <a:extLst>
                <a:ext uri="{FF2B5EF4-FFF2-40B4-BE49-F238E27FC236}">
                  <a16:creationId xmlns:a16="http://schemas.microsoft.com/office/drawing/2014/main" id="{0CCEAAE2-6A8E-4ADC-B105-5C013F615AAA}"/>
                </a:ext>
              </a:extLst>
            </p:cNvPr>
            <p:cNvSpPr/>
            <p:nvPr/>
          </p:nvSpPr>
          <p:spPr bwMode="auto">
            <a:xfrm>
              <a:off x="5601319" y="2702074"/>
              <a:ext cx="792088" cy="576064"/>
            </a:xfrm>
            <a:prstGeom prst="rect">
              <a:avLst/>
            </a:prstGeom>
            <a:noFill/>
            <a:ln w="28575" cap="flat" cmpd="sng" algn="ctr">
              <a:solidFill>
                <a:srgbClr val="FF0000"/>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0" fontAlgn="base" latinLnBrk="0" hangingPunct="0">
                <a:lnSpc>
                  <a:spcPct val="100000"/>
                </a:lnSpc>
                <a:spcBef>
                  <a:spcPct val="20000"/>
                </a:spcBef>
                <a:spcAft>
                  <a:spcPct val="0"/>
                </a:spcAft>
                <a:buClrTx/>
                <a:buSzTx/>
                <a:buFontTx/>
                <a:buNone/>
                <a:tabLst/>
              </a:pPr>
              <a:r>
                <a:rPr kumimoji="0" lang="it-IT" sz="1200" b="0" i="0" u="none" strike="noStrike" cap="none" normalizeH="0" baseline="0" dirty="0">
                  <a:ln>
                    <a:noFill/>
                  </a:ln>
                  <a:solidFill>
                    <a:srgbClr val="FF0000"/>
                  </a:solidFill>
                  <a:effectLst/>
                  <a:latin typeface="Arial" pitchFamily="34" charset="0"/>
                </a:rPr>
                <a:t>PRESSED</a:t>
              </a:r>
              <a:endParaRPr kumimoji="0" lang="en-US" sz="1200" b="0" i="0" u="none" strike="noStrike" cap="none" normalizeH="0" baseline="0" dirty="0">
                <a:ln>
                  <a:noFill/>
                </a:ln>
                <a:solidFill>
                  <a:srgbClr val="FF0000"/>
                </a:solidFill>
                <a:effectLst/>
                <a:latin typeface="Arial" pitchFamily="34" charset="0"/>
              </a:endParaRPr>
            </a:p>
          </p:txBody>
        </p:sp>
        <p:sp>
          <p:nvSpPr>
            <p:cNvPr id="77" name="CasellaDiTesto 76">
              <a:extLst>
                <a:ext uri="{FF2B5EF4-FFF2-40B4-BE49-F238E27FC236}">
                  <a16:creationId xmlns:a16="http://schemas.microsoft.com/office/drawing/2014/main" id="{7155854A-9C0F-46D2-A661-53A93B22F848}"/>
                </a:ext>
              </a:extLst>
            </p:cNvPr>
            <p:cNvSpPr txBox="1"/>
            <p:nvPr/>
          </p:nvSpPr>
          <p:spPr bwMode="auto">
            <a:xfrm>
              <a:off x="6393407" y="3789040"/>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FF0000"/>
                  </a:solidFill>
                  <a:latin typeface="Arial" pitchFamily="34" charset="0"/>
                </a:rPr>
                <a:t>0</a:t>
              </a:r>
              <a:endParaRPr lang="en-US" sz="1200" b="1" dirty="0" err="1">
                <a:solidFill>
                  <a:srgbClr val="FF0000"/>
                </a:solidFill>
                <a:latin typeface="Arial" pitchFamily="34" charset="0"/>
              </a:endParaRPr>
            </a:p>
          </p:txBody>
        </p:sp>
        <p:cxnSp>
          <p:nvCxnSpPr>
            <p:cNvPr id="78" name="Connettore 2 77">
              <a:extLst>
                <a:ext uri="{FF2B5EF4-FFF2-40B4-BE49-F238E27FC236}">
                  <a16:creationId xmlns:a16="http://schemas.microsoft.com/office/drawing/2014/main" id="{81816411-9C06-4A23-9D00-7123DFD41C01}"/>
                </a:ext>
              </a:extLst>
            </p:cNvPr>
            <p:cNvCxnSpPr>
              <a:cxnSpLocks/>
            </p:cNvCxnSpPr>
            <p:nvPr/>
          </p:nvCxnSpPr>
          <p:spPr bwMode="auto">
            <a:xfrm flipH="1" flipV="1">
              <a:off x="6321397" y="3727302"/>
              <a:ext cx="144019" cy="109784"/>
            </a:xfrm>
            <a:prstGeom prst="straightConnector1">
              <a:avLst/>
            </a:prstGeom>
            <a:noFill/>
            <a:ln w="12700" cap="flat" cmpd="sng" algn="ctr">
              <a:solidFill>
                <a:srgbClr val="FF0000"/>
              </a:solidFill>
              <a:prstDash val="solid"/>
              <a:round/>
              <a:headEnd type="none" w="med" len="med"/>
              <a:tailEnd type="triangle"/>
            </a:ln>
            <a:effectLst/>
          </p:spPr>
        </p:cxnSp>
        <p:sp>
          <p:nvSpPr>
            <p:cNvPr id="79" name="CasellaDiTesto 78">
              <a:extLst>
                <a:ext uri="{FF2B5EF4-FFF2-40B4-BE49-F238E27FC236}">
                  <a16:creationId xmlns:a16="http://schemas.microsoft.com/office/drawing/2014/main" id="{1222C073-3796-4565-B2C2-4AD6ACA4548E}"/>
                </a:ext>
              </a:extLst>
            </p:cNvPr>
            <p:cNvSpPr txBox="1"/>
            <p:nvPr/>
          </p:nvSpPr>
          <p:spPr bwMode="auto">
            <a:xfrm>
              <a:off x="7269696" y="3787130"/>
              <a:ext cx="288032" cy="288032"/>
            </a:xfrm>
            <a:prstGeom prst="rect">
              <a:avLst/>
            </a:prstGeom>
            <a:noFill/>
            <a:ln w="9525">
              <a:noFill/>
              <a:miter lim="800000"/>
              <a:headEnd/>
              <a:tailEnd/>
            </a:ln>
            <a:effectLst/>
          </p:spPr>
          <p:txBody>
            <a:bodyPr wrap="square" rtlCol="0">
              <a:spAutoFit/>
            </a:bodyPr>
            <a:lstStyle/>
            <a:p>
              <a:pPr>
                <a:spcBef>
                  <a:spcPct val="50000"/>
                </a:spcBef>
              </a:pPr>
              <a:r>
                <a:rPr lang="it-IT" sz="1200" b="1" dirty="0">
                  <a:solidFill>
                    <a:srgbClr val="3399FF"/>
                  </a:solidFill>
                  <a:latin typeface="Arial" pitchFamily="34" charset="0"/>
                </a:rPr>
                <a:t>Z</a:t>
              </a:r>
              <a:endParaRPr lang="en-US" sz="1200" b="1" dirty="0" err="1">
                <a:solidFill>
                  <a:srgbClr val="3399FF"/>
                </a:solidFill>
                <a:latin typeface="Arial" pitchFamily="34" charset="0"/>
              </a:endParaRPr>
            </a:p>
          </p:txBody>
        </p:sp>
        <p:cxnSp>
          <p:nvCxnSpPr>
            <p:cNvPr id="80" name="Connettore 2 79">
              <a:extLst>
                <a:ext uri="{FF2B5EF4-FFF2-40B4-BE49-F238E27FC236}">
                  <a16:creationId xmlns:a16="http://schemas.microsoft.com/office/drawing/2014/main" id="{25553F88-2691-4994-8BF4-8BD89B51C61D}"/>
                </a:ext>
              </a:extLst>
            </p:cNvPr>
            <p:cNvCxnSpPr>
              <a:cxnSpLocks/>
            </p:cNvCxnSpPr>
            <p:nvPr/>
          </p:nvCxnSpPr>
          <p:spPr bwMode="auto">
            <a:xfrm flipH="1" flipV="1">
              <a:off x="7197686" y="3725392"/>
              <a:ext cx="144019" cy="109784"/>
            </a:xfrm>
            <a:prstGeom prst="straightConnector1">
              <a:avLst/>
            </a:prstGeom>
            <a:noFill/>
            <a:ln w="12700" cap="flat" cmpd="sng" algn="ctr">
              <a:solidFill>
                <a:srgbClr val="3399FF"/>
              </a:solidFill>
              <a:prstDash val="solid"/>
              <a:round/>
              <a:headEnd type="none" w="med" len="med"/>
              <a:tailEnd type="triangle"/>
            </a:ln>
            <a:effectLst/>
          </p:spPr>
        </p:cxnSp>
      </p:grpSp>
    </p:spTree>
    <p:extLst>
      <p:ext uri="{BB962C8B-B14F-4D97-AF65-F5344CB8AC3E}">
        <p14:creationId xmlns:p14="http://schemas.microsoft.com/office/powerpoint/2010/main" val="1791172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64B3781-3BA1-418B-A5BC-8F3743087662}"/>
              </a:ext>
            </a:extLst>
          </p:cNvPr>
          <p:cNvSpPr>
            <a:spLocks noGrp="1"/>
          </p:cNvSpPr>
          <p:nvPr>
            <p:ph type="title"/>
          </p:nvPr>
        </p:nvSpPr>
        <p:spPr/>
        <p:txBody>
          <a:bodyPr/>
          <a:lstStyle/>
          <a:p>
            <a:r>
              <a:rPr lang="en-GB" dirty="0"/>
              <a:t>Project 1a - Objective</a:t>
            </a:r>
          </a:p>
        </p:txBody>
      </p:sp>
      <p:sp>
        <p:nvSpPr>
          <p:cNvPr id="5" name="CasellaDiTesto 2">
            <a:extLst>
              <a:ext uri="{FF2B5EF4-FFF2-40B4-BE49-F238E27FC236}">
                <a16:creationId xmlns:a16="http://schemas.microsoft.com/office/drawing/2014/main" id="{8CBE4A90-50B2-4478-9505-A82092FDF7E9}"/>
              </a:ext>
            </a:extLst>
          </p:cNvPr>
          <p:cNvSpPr txBox="1"/>
          <p:nvPr/>
        </p:nvSpPr>
        <p:spPr bwMode="auto">
          <a:xfrm>
            <a:off x="2123728" y="2420888"/>
            <a:ext cx="4752528" cy="1754326"/>
          </a:xfrm>
          <a:prstGeom prst="rect">
            <a:avLst/>
          </a:prstGeom>
          <a:noFill/>
          <a:ln w="9525">
            <a:noFill/>
            <a:miter lim="800000"/>
            <a:headEnd/>
            <a:tailEnd/>
          </a:ln>
          <a:effectLst/>
        </p:spPr>
        <p:txBody>
          <a:bodyPr wrap="square" rtlCol="0">
            <a:spAutoFit/>
          </a:bodyPr>
          <a:lstStyle>
            <a:defPPr>
              <a:defRPr lang="it-IT"/>
            </a:defPPr>
            <a:lvl1pPr algn="l" rtl="0" eaLnBrk="0" fontAlgn="base" hangingPunct="0">
              <a:spcBef>
                <a:spcPct val="20000"/>
              </a:spcBef>
              <a:spcAft>
                <a:spcPct val="0"/>
              </a:spcAft>
              <a:defRPr sz="2400" kern="1200">
                <a:solidFill>
                  <a:schemeClr val="tx1"/>
                </a:solidFill>
                <a:latin typeface="Arial" charset="0"/>
                <a:ea typeface="+mn-ea"/>
                <a:cs typeface="+mn-cs"/>
              </a:defRPr>
            </a:lvl1pPr>
            <a:lvl2pPr marL="457200" algn="l" rtl="0" eaLnBrk="0" fontAlgn="base" hangingPunct="0">
              <a:spcBef>
                <a:spcPct val="20000"/>
              </a:spcBef>
              <a:spcAft>
                <a:spcPct val="0"/>
              </a:spcAft>
              <a:defRPr sz="2400" kern="1200">
                <a:solidFill>
                  <a:schemeClr val="tx1"/>
                </a:solidFill>
                <a:latin typeface="Arial" charset="0"/>
                <a:ea typeface="+mn-ea"/>
                <a:cs typeface="+mn-cs"/>
              </a:defRPr>
            </a:lvl2pPr>
            <a:lvl3pPr marL="914400" algn="l" rtl="0" eaLnBrk="0" fontAlgn="base" hangingPunct="0">
              <a:spcBef>
                <a:spcPct val="20000"/>
              </a:spcBef>
              <a:spcAft>
                <a:spcPct val="0"/>
              </a:spcAft>
              <a:defRPr sz="2400" kern="1200">
                <a:solidFill>
                  <a:schemeClr val="tx1"/>
                </a:solidFill>
                <a:latin typeface="Arial" charset="0"/>
                <a:ea typeface="+mn-ea"/>
                <a:cs typeface="+mn-cs"/>
              </a:defRPr>
            </a:lvl3pPr>
            <a:lvl4pPr marL="1371600" algn="l" rtl="0" eaLnBrk="0" fontAlgn="base" hangingPunct="0">
              <a:spcBef>
                <a:spcPct val="20000"/>
              </a:spcBef>
              <a:spcAft>
                <a:spcPct val="0"/>
              </a:spcAft>
              <a:defRPr sz="2400" kern="1200">
                <a:solidFill>
                  <a:schemeClr val="tx1"/>
                </a:solidFill>
                <a:latin typeface="Arial" charset="0"/>
                <a:ea typeface="+mn-ea"/>
                <a:cs typeface="+mn-cs"/>
              </a:defRPr>
            </a:lvl4pPr>
            <a:lvl5pPr marL="1828800" algn="l" rtl="0" eaLnBrk="0" fontAlgn="base" hangingPunct="0">
              <a:spcBef>
                <a:spcPct val="2000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algn="ctr">
              <a:spcBef>
                <a:spcPct val="50000"/>
              </a:spcBef>
            </a:pPr>
            <a:r>
              <a:rPr lang="en-US" dirty="0">
                <a:solidFill>
                  <a:srgbClr val="0070C0"/>
                </a:solidFill>
                <a:latin typeface="Arial" pitchFamily="34" charset="0"/>
              </a:rPr>
              <a:t>Objective</a:t>
            </a:r>
          </a:p>
          <a:p>
            <a:pPr algn="ctr">
              <a:spcBef>
                <a:spcPct val="50000"/>
              </a:spcBef>
            </a:pPr>
            <a:r>
              <a:rPr lang="en-US" b="1" dirty="0">
                <a:solidFill>
                  <a:srgbClr val="0070C0"/>
                </a:solidFill>
                <a:latin typeface="Arial" pitchFamily="34" charset="0"/>
              </a:rPr>
              <a:t>Scan each column and read the keyboard</a:t>
            </a:r>
            <a:br>
              <a:rPr lang="en-US" b="1" dirty="0">
                <a:solidFill>
                  <a:srgbClr val="0070C0"/>
                </a:solidFill>
                <a:latin typeface="Arial" pitchFamily="34" charset="0"/>
              </a:rPr>
            </a:br>
            <a:r>
              <a:rPr lang="en-US" dirty="0">
                <a:solidFill>
                  <a:srgbClr val="0070C0"/>
                </a:solidFill>
                <a:latin typeface="Arial" pitchFamily="34" charset="0"/>
              </a:rPr>
              <a:t>using polling</a:t>
            </a:r>
            <a:endParaRPr lang="en-US" b="1" dirty="0">
              <a:solidFill>
                <a:srgbClr val="0070C0"/>
              </a:solidFill>
              <a:latin typeface="Arial" pitchFamily="34" charset="0"/>
            </a:endParaRPr>
          </a:p>
        </p:txBody>
      </p:sp>
      <p:sp>
        <p:nvSpPr>
          <p:cNvPr id="6" name="Rettangolo 5">
            <a:extLst>
              <a:ext uri="{FF2B5EF4-FFF2-40B4-BE49-F238E27FC236}">
                <a16:creationId xmlns:a16="http://schemas.microsoft.com/office/drawing/2014/main" id="{3709EB7C-45C7-43CA-8595-C737A24311C8}"/>
              </a:ext>
            </a:extLst>
          </p:cNvPr>
          <p:cNvSpPr/>
          <p:nvPr/>
        </p:nvSpPr>
        <p:spPr bwMode="auto">
          <a:xfrm>
            <a:off x="1781691" y="2325943"/>
            <a:ext cx="5364596" cy="1944216"/>
          </a:xfrm>
          <a:prstGeom prst="rect">
            <a:avLst/>
          </a:prstGeom>
          <a:noFill/>
          <a:ln w="9525" cap="flat" cmpd="sng" algn="ctr">
            <a:solidFill>
              <a:srgbClr val="0066CC"/>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a:latin typeface="Arial" pitchFamily="34" charset="0"/>
            </a:endParaRPr>
          </a:p>
        </p:txBody>
      </p:sp>
    </p:spTree>
    <p:extLst>
      <p:ext uri="{BB962C8B-B14F-4D97-AF65-F5344CB8AC3E}">
        <p14:creationId xmlns:p14="http://schemas.microsoft.com/office/powerpoint/2010/main" val="17760107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Project hints</a:t>
            </a:r>
          </a:p>
        </p:txBody>
      </p:sp>
      <p:sp>
        <p:nvSpPr>
          <p:cNvPr id="3" name="CasellaDiTesto 2"/>
          <p:cNvSpPr txBox="1"/>
          <p:nvPr/>
        </p:nvSpPr>
        <p:spPr bwMode="auto">
          <a:xfrm>
            <a:off x="107504" y="1052736"/>
            <a:ext cx="8712968" cy="5016758"/>
          </a:xfrm>
          <a:prstGeom prst="rect">
            <a:avLst/>
          </a:prstGeom>
          <a:noFill/>
          <a:ln w="9525">
            <a:noFill/>
            <a:miter lim="800000"/>
            <a:headEnd/>
            <a:tailEnd/>
          </a:ln>
          <a:effectLst/>
        </p:spPr>
        <p:txBody>
          <a:bodyPr wrap="square" rtlCol="0">
            <a:spAutoFit/>
          </a:bodyPr>
          <a:lstStyle/>
          <a:p>
            <a:pPr marL="342900" indent="-342900">
              <a:spcBef>
                <a:spcPct val="50000"/>
              </a:spcBef>
              <a:buFont typeface="Arial" panose="020B0604020202020204" pitchFamily="34" charset="0"/>
              <a:buChar char="•"/>
            </a:pPr>
            <a:r>
              <a:rPr lang="en-US" sz="2000" dirty="0">
                <a:solidFill>
                  <a:srgbClr val="0070C0"/>
                </a:solidFill>
                <a:latin typeface="Arial" pitchFamily="34" charset="0"/>
              </a:rPr>
              <a:t>Configure the 8 GPIOs required to scan the keyboard.</a:t>
            </a:r>
          </a:p>
          <a:p>
            <a:pPr marL="342900" indent="-342900">
              <a:spcBef>
                <a:spcPct val="50000"/>
              </a:spcBef>
              <a:buFont typeface="Arial" panose="020B0604020202020204" pitchFamily="34" charset="0"/>
              <a:buChar char="•"/>
            </a:pPr>
            <a:endParaRPr lang="en-US" sz="2000" dirty="0">
              <a:solidFill>
                <a:srgbClr val="0070C0"/>
              </a:solidFill>
              <a:latin typeface="Arial" pitchFamily="34" charset="0"/>
            </a:endParaRPr>
          </a:p>
          <a:p>
            <a:pPr marL="342900" indent="-342900">
              <a:spcBef>
                <a:spcPct val="50000"/>
              </a:spcBef>
              <a:buFont typeface="Arial" panose="020B0604020202020204" pitchFamily="34" charset="0"/>
              <a:buChar char="•"/>
            </a:pPr>
            <a:r>
              <a:rPr lang="en-US" sz="2000" dirty="0">
                <a:solidFill>
                  <a:srgbClr val="0070C0"/>
                </a:solidFill>
                <a:latin typeface="Arial" pitchFamily="34" charset="0"/>
              </a:rPr>
              <a:t>Within your main loop, select one column at a time, wait for a certain amount of time, then read the status of the 4 rows. Scan through all 4 columns.</a:t>
            </a:r>
          </a:p>
          <a:p>
            <a:pPr marL="342900" indent="-342900">
              <a:spcBef>
                <a:spcPct val="50000"/>
              </a:spcBef>
              <a:buFont typeface="Arial" panose="020B0604020202020204" pitchFamily="34" charset="0"/>
              <a:buChar char="•"/>
            </a:pPr>
            <a:endParaRPr lang="en-US" sz="2000" dirty="0">
              <a:solidFill>
                <a:srgbClr val="0070C0"/>
              </a:solidFill>
              <a:latin typeface="Arial" pitchFamily="34" charset="0"/>
            </a:endParaRPr>
          </a:p>
          <a:p>
            <a:pPr marL="342900" indent="-342900">
              <a:spcBef>
                <a:spcPct val="50000"/>
              </a:spcBef>
              <a:buFont typeface="Arial" panose="020B0604020202020204" pitchFamily="34" charset="0"/>
              <a:buChar char="•"/>
            </a:pPr>
            <a:r>
              <a:rPr lang="en-US" sz="2000" dirty="0">
                <a:solidFill>
                  <a:srgbClr val="0070C0"/>
                </a:solidFill>
                <a:latin typeface="Arial" pitchFamily="34" charset="0"/>
              </a:rPr>
              <a:t>For each pressed key, send the corresponding character to PC via UART. Do not repeat the key send if the key remain pressed at the following iterations. Send the code again if the key is released and pressed again.</a:t>
            </a:r>
          </a:p>
          <a:p>
            <a:pPr marL="342900" indent="-342900">
              <a:spcBef>
                <a:spcPct val="50000"/>
              </a:spcBef>
              <a:buFont typeface="Arial" panose="020B0604020202020204" pitchFamily="34" charset="0"/>
              <a:buChar char="•"/>
            </a:pPr>
            <a:endParaRPr lang="en-US" sz="2000" dirty="0">
              <a:solidFill>
                <a:srgbClr val="0070C0"/>
              </a:solidFill>
              <a:latin typeface="Arial" pitchFamily="34" charset="0"/>
            </a:endParaRPr>
          </a:p>
          <a:p>
            <a:pPr marL="342900" indent="-342900">
              <a:spcBef>
                <a:spcPct val="50000"/>
              </a:spcBef>
              <a:buFont typeface="Arial" panose="020B0604020202020204" pitchFamily="34" charset="0"/>
              <a:buChar char="•"/>
            </a:pPr>
            <a:r>
              <a:rPr lang="en-US" sz="2000" dirty="0">
                <a:solidFill>
                  <a:srgbClr val="0070C0"/>
                </a:solidFill>
                <a:latin typeface="Arial" pitchFamily="34" charset="0"/>
              </a:rPr>
              <a:t>Compile and debug the code. (Suggestion: step through each column slowly and check the code operation)</a:t>
            </a:r>
          </a:p>
        </p:txBody>
      </p:sp>
    </p:spTree>
    <p:extLst>
      <p:ext uri="{BB962C8B-B14F-4D97-AF65-F5344CB8AC3E}">
        <p14:creationId xmlns:p14="http://schemas.microsoft.com/office/powerpoint/2010/main" val="1546482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64B3781-3BA1-418B-A5BC-8F3743087662}"/>
              </a:ext>
            </a:extLst>
          </p:cNvPr>
          <p:cNvSpPr>
            <a:spLocks noGrp="1"/>
          </p:cNvSpPr>
          <p:nvPr>
            <p:ph type="title"/>
          </p:nvPr>
        </p:nvSpPr>
        <p:spPr/>
        <p:txBody>
          <a:bodyPr/>
          <a:lstStyle/>
          <a:p>
            <a:r>
              <a:rPr lang="en-GB" dirty="0"/>
              <a:t>Project 1b - Objective</a:t>
            </a:r>
          </a:p>
        </p:txBody>
      </p:sp>
      <p:sp>
        <p:nvSpPr>
          <p:cNvPr id="5" name="CasellaDiTesto 2">
            <a:extLst>
              <a:ext uri="{FF2B5EF4-FFF2-40B4-BE49-F238E27FC236}">
                <a16:creationId xmlns:a16="http://schemas.microsoft.com/office/drawing/2014/main" id="{8CBE4A90-50B2-4478-9505-A82092FDF7E9}"/>
              </a:ext>
            </a:extLst>
          </p:cNvPr>
          <p:cNvSpPr txBox="1"/>
          <p:nvPr/>
        </p:nvSpPr>
        <p:spPr bwMode="auto">
          <a:xfrm>
            <a:off x="2123728" y="2420888"/>
            <a:ext cx="4752528" cy="1754326"/>
          </a:xfrm>
          <a:prstGeom prst="rect">
            <a:avLst/>
          </a:prstGeom>
          <a:noFill/>
          <a:ln w="9525">
            <a:noFill/>
            <a:miter lim="800000"/>
            <a:headEnd/>
            <a:tailEnd/>
          </a:ln>
          <a:effectLst/>
        </p:spPr>
        <p:txBody>
          <a:bodyPr wrap="square" rtlCol="0">
            <a:spAutoFit/>
          </a:bodyPr>
          <a:lstStyle>
            <a:defPPr>
              <a:defRPr lang="it-IT"/>
            </a:defPPr>
            <a:lvl1pPr algn="l" rtl="0" eaLnBrk="0" fontAlgn="base" hangingPunct="0">
              <a:spcBef>
                <a:spcPct val="20000"/>
              </a:spcBef>
              <a:spcAft>
                <a:spcPct val="0"/>
              </a:spcAft>
              <a:defRPr sz="2400" kern="1200">
                <a:solidFill>
                  <a:schemeClr val="tx1"/>
                </a:solidFill>
                <a:latin typeface="Arial" charset="0"/>
                <a:ea typeface="+mn-ea"/>
                <a:cs typeface="+mn-cs"/>
              </a:defRPr>
            </a:lvl1pPr>
            <a:lvl2pPr marL="457200" algn="l" rtl="0" eaLnBrk="0" fontAlgn="base" hangingPunct="0">
              <a:spcBef>
                <a:spcPct val="20000"/>
              </a:spcBef>
              <a:spcAft>
                <a:spcPct val="0"/>
              </a:spcAft>
              <a:defRPr sz="2400" kern="1200">
                <a:solidFill>
                  <a:schemeClr val="tx1"/>
                </a:solidFill>
                <a:latin typeface="Arial" charset="0"/>
                <a:ea typeface="+mn-ea"/>
                <a:cs typeface="+mn-cs"/>
              </a:defRPr>
            </a:lvl2pPr>
            <a:lvl3pPr marL="914400" algn="l" rtl="0" eaLnBrk="0" fontAlgn="base" hangingPunct="0">
              <a:spcBef>
                <a:spcPct val="20000"/>
              </a:spcBef>
              <a:spcAft>
                <a:spcPct val="0"/>
              </a:spcAft>
              <a:defRPr sz="2400" kern="1200">
                <a:solidFill>
                  <a:schemeClr val="tx1"/>
                </a:solidFill>
                <a:latin typeface="Arial" charset="0"/>
                <a:ea typeface="+mn-ea"/>
                <a:cs typeface="+mn-cs"/>
              </a:defRPr>
            </a:lvl3pPr>
            <a:lvl4pPr marL="1371600" algn="l" rtl="0" eaLnBrk="0" fontAlgn="base" hangingPunct="0">
              <a:spcBef>
                <a:spcPct val="20000"/>
              </a:spcBef>
              <a:spcAft>
                <a:spcPct val="0"/>
              </a:spcAft>
              <a:defRPr sz="2400" kern="1200">
                <a:solidFill>
                  <a:schemeClr val="tx1"/>
                </a:solidFill>
                <a:latin typeface="Arial" charset="0"/>
                <a:ea typeface="+mn-ea"/>
                <a:cs typeface="+mn-cs"/>
              </a:defRPr>
            </a:lvl4pPr>
            <a:lvl5pPr marL="1828800" algn="l" rtl="0" eaLnBrk="0" fontAlgn="base" hangingPunct="0">
              <a:spcBef>
                <a:spcPct val="2000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algn="ctr">
              <a:spcBef>
                <a:spcPct val="50000"/>
              </a:spcBef>
            </a:pPr>
            <a:r>
              <a:rPr lang="en-US" dirty="0">
                <a:solidFill>
                  <a:srgbClr val="0070C0"/>
                </a:solidFill>
                <a:latin typeface="Arial" pitchFamily="34" charset="0"/>
              </a:rPr>
              <a:t>Objective</a:t>
            </a:r>
          </a:p>
          <a:p>
            <a:pPr algn="ctr">
              <a:spcBef>
                <a:spcPct val="50000"/>
              </a:spcBef>
            </a:pPr>
            <a:r>
              <a:rPr lang="en-US" b="1" dirty="0">
                <a:solidFill>
                  <a:srgbClr val="0070C0"/>
                </a:solidFill>
                <a:latin typeface="Arial" pitchFamily="34" charset="0"/>
              </a:rPr>
              <a:t>Scan each column and read the keyboard</a:t>
            </a:r>
            <a:br>
              <a:rPr lang="en-US" b="1" dirty="0">
                <a:solidFill>
                  <a:srgbClr val="0070C0"/>
                </a:solidFill>
                <a:latin typeface="Arial" pitchFamily="34" charset="0"/>
              </a:rPr>
            </a:br>
            <a:r>
              <a:rPr lang="en-US" dirty="0">
                <a:solidFill>
                  <a:srgbClr val="0070C0"/>
                </a:solidFill>
                <a:latin typeface="Arial" pitchFamily="34" charset="0"/>
              </a:rPr>
              <a:t>using a timer interrupt</a:t>
            </a:r>
            <a:endParaRPr lang="en-US" b="1" dirty="0">
              <a:solidFill>
                <a:srgbClr val="0070C0"/>
              </a:solidFill>
              <a:latin typeface="Arial" pitchFamily="34" charset="0"/>
            </a:endParaRPr>
          </a:p>
        </p:txBody>
      </p:sp>
      <p:sp>
        <p:nvSpPr>
          <p:cNvPr id="6" name="Rettangolo 5">
            <a:extLst>
              <a:ext uri="{FF2B5EF4-FFF2-40B4-BE49-F238E27FC236}">
                <a16:creationId xmlns:a16="http://schemas.microsoft.com/office/drawing/2014/main" id="{3709EB7C-45C7-43CA-8595-C737A24311C8}"/>
              </a:ext>
            </a:extLst>
          </p:cNvPr>
          <p:cNvSpPr/>
          <p:nvPr/>
        </p:nvSpPr>
        <p:spPr bwMode="auto">
          <a:xfrm>
            <a:off x="1781691" y="2325943"/>
            <a:ext cx="5364596" cy="1944216"/>
          </a:xfrm>
          <a:prstGeom prst="rect">
            <a:avLst/>
          </a:prstGeom>
          <a:noFill/>
          <a:ln w="9525" cap="flat" cmpd="sng" algn="ctr">
            <a:solidFill>
              <a:srgbClr val="0066CC"/>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endParaRPr lang="en-GB">
              <a:latin typeface="Arial" pitchFamily="34" charset="0"/>
            </a:endParaRPr>
          </a:p>
        </p:txBody>
      </p:sp>
    </p:spTree>
    <p:extLst>
      <p:ext uri="{BB962C8B-B14F-4D97-AF65-F5344CB8AC3E}">
        <p14:creationId xmlns:p14="http://schemas.microsoft.com/office/powerpoint/2010/main" val="200110402"/>
      </p:ext>
    </p:extLst>
  </p:cSld>
  <p:clrMapOvr>
    <a:masterClrMapping/>
  </p:clrMapOvr>
</p:sld>
</file>

<file path=ppt/theme/theme1.xml><?xml version="1.0" encoding="utf-8"?>
<a:theme xmlns:a="http://schemas.openxmlformats.org/drawingml/2006/main" name="Struttura predefinita">
  <a:themeElements>
    <a:clrScheme name="Struttura predefinita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Struttura predefinita">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0" marR="0" indent="0" algn="l" defTabSz="914400" rtl="0" eaLnBrk="0" fontAlgn="base" latinLnBrk="0" hangingPunct="0">
          <a:lnSpc>
            <a:spcPct val="100000"/>
          </a:lnSpc>
          <a:spcBef>
            <a:spcPct val="20000"/>
          </a:spcBef>
          <a:spcAft>
            <a:spcPct val="0"/>
          </a:spcAft>
          <a:buClrTx/>
          <a:buSzTx/>
          <a:buFontTx/>
          <a:buNone/>
          <a:tabLst/>
          <a:defRPr kumimoji="0" lang="it-IT" altLang="it-IT" sz="24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0" marR="0" indent="0" algn="l" defTabSz="914400" rtl="0" eaLnBrk="0" fontAlgn="base" latinLnBrk="0" hangingPunct="0">
          <a:lnSpc>
            <a:spcPct val="100000"/>
          </a:lnSpc>
          <a:spcBef>
            <a:spcPct val="20000"/>
          </a:spcBef>
          <a:spcAft>
            <a:spcPct val="0"/>
          </a:spcAft>
          <a:buClrTx/>
          <a:buSzTx/>
          <a:buFontTx/>
          <a:buNone/>
          <a:tabLst/>
          <a:defRPr kumimoji="0" lang="it-IT" altLang="it-IT" sz="2400" b="0" i="0" u="none" strike="noStrike" cap="none" normalizeH="0" baseline="0" smtClean="0">
            <a:ln>
              <a:noFill/>
            </a:ln>
            <a:solidFill>
              <a:schemeClr val="tx1"/>
            </a:solidFill>
            <a:effectLst/>
            <a:latin typeface="Arial" pitchFamily="34" charset="0"/>
          </a:defRPr>
        </a:defPPr>
      </a:lstStyle>
    </a:lnDef>
    <a:txDef>
      <a:spPr bwMode="auto">
        <a:noFill/>
        <a:ln w="9525">
          <a:noFill/>
          <a:miter lim="800000"/>
          <a:headEnd/>
          <a:tailEnd/>
        </a:ln>
        <a:effectLst/>
      </a:spPr>
      <a:bodyPr>
        <a:spAutoFit/>
      </a:bodyPr>
      <a:lstStyle>
        <a:defPPr algn="r">
          <a:spcBef>
            <a:spcPct val="50000"/>
          </a:spcBef>
          <a:defRPr sz="1200" dirty="0" err="1">
            <a:solidFill>
              <a:srgbClr val="0070C0"/>
            </a:solidFill>
            <a:latin typeface="Arial" pitchFamily="34" charset="0"/>
          </a:defRPr>
        </a:defPPr>
      </a:lstStyle>
    </a:txDef>
  </a:objectDefaults>
  <a:extraClrSchemeLst>
    <a:extraClrScheme>
      <a:clrScheme name="Struttura predefinita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truttura predefinita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Struttura predefinita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truttura predefinita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truttura predefinita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truttura predefinita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Struttura predefinita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Personalizza struttur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ema di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5228</TotalTime>
  <Words>506</Words>
  <Application>Microsoft Office PowerPoint</Application>
  <PresentationFormat>Presentazione su schermo (4:3)</PresentationFormat>
  <Paragraphs>87</Paragraphs>
  <Slides>11</Slides>
  <Notes>4</Notes>
  <HiddenSlides>0</HiddenSlides>
  <MMClips>0</MMClips>
  <ScaleCrop>false</ScaleCrop>
  <HeadingPairs>
    <vt:vector size="6" baseType="variant">
      <vt:variant>
        <vt:lpstr>Caratteri utilizzati</vt:lpstr>
      </vt:variant>
      <vt:variant>
        <vt:i4>6</vt:i4>
      </vt:variant>
      <vt:variant>
        <vt:lpstr>Tema</vt:lpstr>
      </vt:variant>
      <vt:variant>
        <vt:i4>2</vt:i4>
      </vt:variant>
      <vt:variant>
        <vt:lpstr>Titoli diapositive</vt:lpstr>
      </vt:variant>
      <vt:variant>
        <vt:i4>11</vt:i4>
      </vt:variant>
    </vt:vector>
  </HeadingPairs>
  <TitlesOfParts>
    <vt:vector size="19" baseType="lpstr">
      <vt:lpstr>Arial</vt:lpstr>
      <vt:lpstr>Calibri</vt:lpstr>
      <vt:lpstr>Calibri Light</vt:lpstr>
      <vt:lpstr>Minion Web</vt:lpstr>
      <vt:lpstr>Times</vt:lpstr>
      <vt:lpstr>Wingdings</vt:lpstr>
      <vt:lpstr>Struttura predefinita</vt:lpstr>
      <vt:lpstr>Personalizza struttura</vt:lpstr>
      <vt:lpstr>Presentazione standard di PowerPoint</vt:lpstr>
      <vt:lpstr>KEYBOARD– Evaluation Board Components Overview</vt:lpstr>
      <vt:lpstr>KEYBOARD – PMDB16 details</vt:lpstr>
      <vt:lpstr>KEYBOARD – Schematic overview</vt:lpstr>
      <vt:lpstr>KEYBOARD – Pinout configuration</vt:lpstr>
      <vt:lpstr>KEYBOARD – How to read a key</vt:lpstr>
      <vt:lpstr>Project 1a - Objective</vt:lpstr>
      <vt:lpstr>Project hints</vt:lpstr>
      <vt:lpstr>Project 1b - Objective</vt:lpstr>
      <vt:lpstr>Project hints</vt:lpstr>
      <vt:lpstr>Project 1 - Setting on CUBE pinout (1)</vt:lpstr>
    </vt:vector>
  </TitlesOfParts>
  <Company>siwa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Electronic Systems</dc:title>
  <dc:creator>Dr. Federica VILLA</dc:creator>
  <cp:lastModifiedBy>Enrico Conca</cp:lastModifiedBy>
  <cp:revision>874</cp:revision>
  <cp:lastPrinted>2014-10-13T15:16:28Z</cp:lastPrinted>
  <dcterms:created xsi:type="dcterms:W3CDTF">2003-06-16T09:31:13Z</dcterms:created>
  <dcterms:modified xsi:type="dcterms:W3CDTF">2021-11-19T15:55:06Z</dcterms:modified>
</cp:coreProperties>
</file>

<file path=docProps/thumbnail.jpeg>
</file>